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9" r:id="rId4"/>
    <p:sldMasterId id="2147483680" r:id="rId5"/>
    <p:sldMasterId id="2147483681"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Lst>
  <p:sldSz cy="5143500" cx="9144000"/>
  <p:notesSz cx="6858000" cy="9144000"/>
  <p:embeddedFontLst>
    <p:embeddedFont>
      <p:font typeface="Raleway"/>
      <p:regular r:id="rId31"/>
      <p:bold r:id="rId32"/>
      <p:italic r:id="rId33"/>
      <p:boldItalic r:id="rId34"/>
    </p:embeddedFont>
    <p:embeddedFont>
      <p:font typeface="Lato"/>
      <p:regular r:id="rId35"/>
      <p:bold r:id="rId36"/>
      <p:italic r:id="rId37"/>
      <p:boldItalic r:id="rId3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2.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5" Type="http://schemas.openxmlformats.org/officeDocument/2006/relationships/slideMaster" Target="slideMasters/slideMaster2.xml"/><Relationship Id="rId6" Type="http://schemas.openxmlformats.org/officeDocument/2006/relationships/slideMaster" Target="slideMasters/slideMaster3.xml"/><Relationship Id="rId29" Type="http://schemas.openxmlformats.org/officeDocument/2006/relationships/slide" Target="slides/slide2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font" Target="fonts/Raleway-regular.fntdata"/><Relationship Id="rId30" Type="http://schemas.openxmlformats.org/officeDocument/2006/relationships/slide" Target="slides/slide23.xml"/><Relationship Id="rId11" Type="http://schemas.openxmlformats.org/officeDocument/2006/relationships/slide" Target="slides/slide4.xml"/><Relationship Id="rId33" Type="http://schemas.openxmlformats.org/officeDocument/2006/relationships/font" Target="fonts/Raleway-italic.fntdata"/><Relationship Id="rId10" Type="http://schemas.openxmlformats.org/officeDocument/2006/relationships/slide" Target="slides/slide3.xml"/><Relationship Id="rId32" Type="http://schemas.openxmlformats.org/officeDocument/2006/relationships/font" Target="fonts/Raleway-bold.fntdata"/><Relationship Id="rId13" Type="http://schemas.openxmlformats.org/officeDocument/2006/relationships/slide" Target="slides/slide6.xml"/><Relationship Id="rId35" Type="http://schemas.openxmlformats.org/officeDocument/2006/relationships/font" Target="fonts/Lato-regular.fntdata"/><Relationship Id="rId12" Type="http://schemas.openxmlformats.org/officeDocument/2006/relationships/slide" Target="slides/slide5.xml"/><Relationship Id="rId34" Type="http://schemas.openxmlformats.org/officeDocument/2006/relationships/font" Target="fonts/Raleway-boldItalic.fntdata"/><Relationship Id="rId15" Type="http://schemas.openxmlformats.org/officeDocument/2006/relationships/slide" Target="slides/slide8.xml"/><Relationship Id="rId37" Type="http://schemas.openxmlformats.org/officeDocument/2006/relationships/font" Target="fonts/Lato-italic.fntdata"/><Relationship Id="rId14" Type="http://schemas.openxmlformats.org/officeDocument/2006/relationships/slide" Target="slides/slide7.xml"/><Relationship Id="rId36" Type="http://schemas.openxmlformats.org/officeDocument/2006/relationships/font" Target="fonts/Lato-bold.fntdata"/><Relationship Id="rId17" Type="http://schemas.openxmlformats.org/officeDocument/2006/relationships/slide" Target="slides/slide10.xml"/><Relationship Id="rId16" Type="http://schemas.openxmlformats.org/officeDocument/2006/relationships/slide" Target="slides/slide9.xml"/><Relationship Id="rId38" Type="http://schemas.openxmlformats.org/officeDocument/2006/relationships/font" Target="fonts/Lato-boldItalic.fntdata"/><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7ce4794d1a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7ce4794d1a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7ce49cc4d8_33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9" name="Google Shape;339;g7ce49cc4d8_33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7ce49cc4d8_33_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6" name="Google Shape;356;g7ce49cc4d8_33_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7ce49cc4d8_2_6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6" name="Google Shape;366;g7ce49cc4d8_2_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7ce925ec5f_1_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3" name="Google Shape;373;g7ce925ec5f_1_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7ce49cc4d8_2_7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9" name="Google Shape;379;g7ce49cc4d8_2_7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7ce49cc4d8_25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7ce49cc4d8_25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g7cdd551a6e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9" name="Google Shape;409;g7cdd551a6e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7ce4794d1a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8" name="Google Shape;418;g7ce4794d1a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g7cdd551a6e_1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8" name="Google Shape;428;g7cdd551a6e_1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7ce49cc4d8_8_7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4" name="Google Shape;234;g7ce49cc4d8_8_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g7ce49cc4d8_2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0" name="Google Shape;440;g7ce49cc4d8_2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g7cdd551a6e_7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0" name="Google Shape;450;g7cdd551a6e_7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g7ce4794d1a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8" name="Google Shape;468;g7ce4794d1a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g7ce4794d1a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5" name="Google Shape;475;g7ce4794d1a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7ce49cc4d8_8_7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0" name="Google Shape;240;g7ce49cc4d8_8_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7ce49cc4d8_8_8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6" name="Google Shape;246;g7ce49cc4d8_8_8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7ce49cc4d8_8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g7ce49cc4d8_8_90: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7ce49cc4d8_15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4" name="Google Shape;264;g7ce49cc4d8_15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7ce49cc4d8_21_7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7" name="Google Shape;287;g7ce49cc4d8_21_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7ce49cc4d8_27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9" name="Google Shape;309;g7ce49cc4d8_27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7a80a16865_4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7a80a16865_4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1600"/>
              </a:spcBef>
              <a:spcAft>
                <a:spcPts val="0"/>
              </a:spcAft>
              <a:buClr>
                <a:schemeClr val="lt1"/>
              </a:buClr>
              <a:buSzPts val="1100"/>
              <a:buChar char="○"/>
              <a:defRPr>
                <a:solidFill>
                  <a:schemeClr val="lt1"/>
                </a:solidFill>
              </a:defRPr>
            </a:lvl2pPr>
            <a:lvl3pPr indent="-298450" lvl="2" marL="1371600">
              <a:spcBef>
                <a:spcPts val="1600"/>
              </a:spcBef>
              <a:spcAft>
                <a:spcPts val="0"/>
              </a:spcAft>
              <a:buClr>
                <a:schemeClr val="lt1"/>
              </a:buClr>
              <a:buSzPts val="1100"/>
              <a:buChar char="■"/>
              <a:defRPr>
                <a:solidFill>
                  <a:schemeClr val="lt1"/>
                </a:solidFill>
              </a:defRPr>
            </a:lvl3pPr>
            <a:lvl4pPr indent="-298450" lvl="3" marL="1828800">
              <a:spcBef>
                <a:spcPts val="1600"/>
              </a:spcBef>
              <a:spcAft>
                <a:spcPts val="0"/>
              </a:spcAft>
              <a:buClr>
                <a:schemeClr val="lt1"/>
              </a:buClr>
              <a:buSzPts val="1100"/>
              <a:buChar char="●"/>
              <a:defRPr>
                <a:solidFill>
                  <a:schemeClr val="lt1"/>
                </a:solidFill>
              </a:defRPr>
            </a:lvl4pPr>
            <a:lvl5pPr indent="-298450" lvl="4" marL="2286000">
              <a:spcBef>
                <a:spcPts val="1600"/>
              </a:spcBef>
              <a:spcAft>
                <a:spcPts val="0"/>
              </a:spcAft>
              <a:buClr>
                <a:schemeClr val="lt1"/>
              </a:buClr>
              <a:buSzPts val="1100"/>
              <a:buChar char="○"/>
              <a:defRPr>
                <a:solidFill>
                  <a:schemeClr val="lt1"/>
                </a:solidFill>
              </a:defRPr>
            </a:lvl5pPr>
            <a:lvl6pPr indent="-298450" lvl="5" marL="2743200">
              <a:spcBef>
                <a:spcPts val="1600"/>
              </a:spcBef>
              <a:spcAft>
                <a:spcPts val="0"/>
              </a:spcAft>
              <a:buClr>
                <a:schemeClr val="lt1"/>
              </a:buClr>
              <a:buSzPts val="1100"/>
              <a:buChar char="■"/>
              <a:defRPr>
                <a:solidFill>
                  <a:schemeClr val="lt1"/>
                </a:solidFill>
              </a:defRPr>
            </a:lvl6pPr>
            <a:lvl7pPr indent="-298450" lvl="6" marL="3200400">
              <a:spcBef>
                <a:spcPts val="1600"/>
              </a:spcBef>
              <a:spcAft>
                <a:spcPts val="0"/>
              </a:spcAft>
              <a:buClr>
                <a:schemeClr val="lt1"/>
              </a:buClr>
              <a:buSzPts val="1100"/>
              <a:buChar char="●"/>
              <a:defRPr>
                <a:solidFill>
                  <a:schemeClr val="lt1"/>
                </a:solidFill>
              </a:defRPr>
            </a:lvl7pPr>
            <a:lvl8pPr indent="-298450" lvl="7" marL="3657600">
              <a:spcBef>
                <a:spcPts val="1600"/>
              </a:spcBef>
              <a:spcAft>
                <a:spcPts val="0"/>
              </a:spcAft>
              <a:buClr>
                <a:schemeClr val="lt1"/>
              </a:buClr>
              <a:buSzPts val="1100"/>
              <a:buChar char="○"/>
              <a:defRPr>
                <a:solidFill>
                  <a:schemeClr val="lt1"/>
                </a:solidFill>
              </a:defRPr>
            </a:lvl8pPr>
            <a:lvl9pPr indent="-298450" lvl="8" marL="4114800">
              <a:spcBef>
                <a:spcPts val="1600"/>
              </a:spcBef>
              <a:spcAft>
                <a:spcPts val="160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86" name="Shape 86"/>
        <p:cNvGrpSpPr/>
        <p:nvPr/>
      </p:nvGrpSpPr>
      <p:grpSpPr>
        <a:xfrm>
          <a:off x="0" y="0"/>
          <a:ext cx="0" cy="0"/>
          <a:chOff x="0" y="0"/>
          <a:chExt cx="0" cy="0"/>
        </a:xfrm>
      </p:grpSpPr>
      <p:sp>
        <p:nvSpPr>
          <p:cNvPr id="87" name="Google Shape;87;p14"/>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88" name="Google Shape;88;p14"/>
          <p:cNvGrpSpPr/>
          <p:nvPr/>
        </p:nvGrpSpPr>
        <p:grpSpPr>
          <a:xfrm>
            <a:off x="830392" y="1191256"/>
            <a:ext cx="745763" cy="45826"/>
            <a:chOff x="4580561" y="2589004"/>
            <a:chExt cx="1064464" cy="25200"/>
          </a:xfrm>
        </p:grpSpPr>
        <p:sp>
          <p:nvSpPr>
            <p:cNvPr id="89" name="Google Shape;89;p1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 name="Google Shape;90;p1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1" name="Google Shape;91;p14"/>
          <p:cNvSpPr txBox="1"/>
          <p:nvPr>
            <p:ph type="ctrTitle"/>
          </p:nvPr>
        </p:nvSpPr>
        <p:spPr>
          <a:xfrm>
            <a:off x="729450" y="1322450"/>
            <a:ext cx="7688100" cy="1664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4200"/>
              <a:buNone/>
              <a:defRPr sz="4200">
                <a:solidFill>
                  <a:schemeClr val="dk2"/>
                </a:solidFill>
              </a:defRPr>
            </a:lvl1pPr>
            <a:lvl2pPr lvl="1" algn="l">
              <a:lnSpc>
                <a:spcPct val="100000"/>
              </a:lnSpc>
              <a:spcBef>
                <a:spcPts val="0"/>
              </a:spcBef>
              <a:spcAft>
                <a:spcPts val="0"/>
              </a:spcAft>
              <a:buClr>
                <a:schemeClr val="dk2"/>
              </a:buClr>
              <a:buSzPts val="4200"/>
              <a:buNone/>
              <a:defRPr sz="4200">
                <a:solidFill>
                  <a:schemeClr val="dk2"/>
                </a:solidFill>
              </a:defRPr>
            </a:lvl2pPr>
            <a:lvl3pPr lvl="2" algn="l">
              <a:lnSpc>
                <a:spcPct val="100000"/>
              </a:lnSpc>
              <a:spcBef>
                <a:spcPts val="0"/>
              </a:spcBef>
              <a:spcAft>
                <a:spcPts val="0"/>
              </a:spcAft>
              <a:buClr>
                <a:schemeClr val="dk2"/>
              </a:buClr>
              <a:buSzPts val="4200"/>
              <a:buNone/>
              <a:defRPr sz="4200">
                <a:solidFill>
                  <a:schemeClr val="dk2"/>
                </a:solidFill>
              </a:defRPr>
            </a:lvl3pPr>
            <a:lvl4pPr lvl="3" algn="l">
              <a:lnSpc>
                <a:spcPct val="100000"/>
              </a:lnSpc>
              <a:spcBef>
                <a:spcPts val="0"/>
              </a:spcBef>
              <a:spcAft>
                <a:spcPts val="0"/>
              </a:spcAft>
              <a:buClr>
                <a:schemeClr val="dk2"/>
              </a:buClr>
              <a:buSzPts val="4200"/>
              <a:buNone/>
              <a:defRPr sz="4200">
                <a:solidFill>
                  <a:schemeClr val="dk2"/>
                </a:solidFill>
              </a:defRPr>
            </a:lvl4pPr>
            <a:lvl5pPr lvl="4" algn="l">
              <a:lnSpc>
                <a:spcPct val="100000"/>
              </a:lnSpc>
              <a:spcBef>
                <a:spcPts val="0"/>
              </a:spcBef>
              <a:spcAft>
                <a:spcPts val="0"/>
              </a:spcAft>
              <a:buClr>
                <a:schemeClr val="dk2"/>
              </a:buClr>
              <a:buSzPts val="4200"/>
              <a:buNone/>
              <a:defRPr sz="4200">
                <a:solidFill>
                  <a:schemeClr val="dk2"/>
                </a:solidFill>
              </a:defRPr>
            </a:lvl5pPr>
            <a:lvl6pPr lvl="5" algn="l">
              <a:lnSpc>
                <a:spcPct val="100000"/>
              </a:lnSpc>
              <a:spcBef>
                <a:spcPts val="0"/>
              </a:spcBef>
              <a:spcAft>
                <a:spcPts val="0"/>
              </a:spcAft>
              <a:buClr>
                <a:schemeClr val="dk2"/>
              </a:buClr>
              <a:buSzPts val="4200"/>
              <a:buNone/>
              <a:defRPr sz="4200">
                <a:solidFill>
                  <a:schemeClr val="dk2"/>
                </a:solidFill>
              </a:defRPr>
            </a:lvl6pPr>
            <a:lvl7pPr lvl="6" algn="l">
              <a:lnSpc>
                <a:spcPct val="100000"/>
              </a:lnSpc>
              <a:spcBef>
                <a:spcPts val="0"/>
              </a:spcBef>
              <a:spcAft>
                <a:spcPts val="0"/>
              </a:spcAft>
              <a:buClr>
                <a:schemeClr val="dk2"/>
              </a:buClr>
              <a:buSzPts val="4200"/>
              <a:buNone/>
              <a:defRPr sz="4200">
                <a:solidFill>
                  <a:schemeClr val="dk2"/>
                </a:solidFill>
              </a:defRPr>
            </a:lvl7pPr>
            <a:lvl8pPr lvl="7" algn="l">
              <a:lnSpc>
                <a:spcPct val="100000"/>
              </a:lnSpc>
              <a:spcBef>
                <a:spcPts val="0"/>
              </a:spcBef>
              <a:spcAft>
                <a:spcPts val="0"/>
              </a:spcAft>
              <a:buClr>
                <a:schemeClr val="dk2"/>
              </a:buClr>
              <a:buSzPts val="4200"/>
              <a:buNone/>
              <a:defRPr sz="4200">
                <a:solidFill>
                  <a:schemeClr val="dk2"/>
                </a:solidFill>
              </a:defRPr>
            </a:lvl8pPr>
            <a:lvl9pPr lvl="8" algn="l">
              <a:lnSpc>
                <a:spcPct val="100000"/>
              </a:lnSpc>
              <a:spcBef>
                <a:spcPts val="0"/>
              </a:spcBef>
              <a:spcAft>
                <a:spcPts val="0"/>
              </a:spcAft>
              <a:buClr>
                <a:schemeClr val="dk2"/>
              </a:buClr>
              <a:buSzPts val="4200"/>
              <a:buNone/>
              <a:defRPr sz="4200">
                <a:solidFill>
                  <a:schemeClr val="dk2"/>
                </a:solidFill>
              </a:defRPr>
            </a:lvl9pPr>
          </a:lstStyle>
          <a:p/>
        </p:txBody>
      </p:sp>
      <p:sp>
        <p:nvSpPr>
          <p:cNvPr id="92" name="Google Shape;92;p14"/>
          <p:cNvSpPr txBox="1"/>
          <p:nvPr>
            <p:ph idx="1" type="subTitle"/>
          </p:nvPr>
        </p:nvSpPr>
        <p:spPr>
          <a:xfrm>
            <a:off x="729627" y="3172900"/>
            <a:ext cx="7688100" cy="541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sp>
        <p:nvSpPr>
          <p:cNvPr id="93" name="Google Shape;93;p14"/>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94" name="Shape 94"/>
        <p:cNvGrpSpPr/>
        <p:nvPr/>
      </p:nvGrpSpPr>
      <p:grpSpPr>
        <a:xfrm>
          <a:off x="0" y="0"/>
          <a:ext cx="0" cy="0"/>
          <a:chOff x="0" y="0"/>
          <a:chExt cx="0" cy="0"/>
        </a:xfrm>
      </p:grpSpPr>
      <p:sp>
        <p:nvSpPr>
          <p:cNvPr id="95" name="Google Shape;95;p1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96" name="Google Shape;96;p15"/>
          <p:cNvGrpSpPr/>
          <p:nvPr/>
        </p:nvGrpSpPr>
        <p:grpSpPr>
          <a:xfrm>
            <a:off x="830392" y="1191256"/>
            <a:ext cx="745763" cy="45826"/>
            <a:chOff x="4580561" y="2589004"/>
            <a:chExt cx="1064464" cy="25200"/>
          </a:xfrm>
        </p:grpSpPr>
        <p:sp>
          <p:nvSpPr>
            <p:cNvPr id="97" name="Google Shape;97;p1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 name="Google Shape;98;p1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9" name="Google Shape;99;p15"/>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2600"/>
              <a:buNone/>
              <a:defRPr sz="2600">
                <a:solidFill>
                  <a:schemeClr val="dk2"/>
                </a:solidFill>
              </a:defRPr>
            </a:lvl1pPr>
            <a:lvl2pPr lvl="1" algn="l">
              <a:lnSpc>
                <a:spcPct val="100000"/>
              </a:lnSpc>
              <a:spcBef>
                <a:spcPts val="0"/>
              </a:spcBef>
              <a:spcAft>
                <a:spcPts val="0"/>
              </a:spcAft>
              <a:buClr>
                <a:schemeClr val="dk2"/>
              </a:buClr>
              <a:buSzPts val="2600"/>
              <a:buNone/>
              <a:defRPr sz="2600">
                <a:solidFill>
                  <a:schemeClr val="dk2"/>
                </a:solidFill>
              </a:defRPr>
            </a:lvl2pPr>
            <a:lvl3pPr lvl="2" algn="l">
              <a:lnSpc>
                <a:spcPct val="100000"/>
              </a:lnSpc>
              <a:spcBef>
                <a:spcPts val="0"/>
              </a:spcBef>
              <a:spcAft>
                <a:spcPts val="0"/>
              </a:spcAft>
              <a:buClr>
                <a:schemeClr val="dk2"/>
              </a:buClr>
              <a:buSzPts val="2600"/>
              <a:buNone/>
              <a:defRPr sz="2600">
                <a:solidFill>
                  <a:schemeClr val="dk2"/>
                </a:solidFill>
              </a:defRPr>
            </a:lvl3pPr>
            <a:lvl4pPr lvl="3" algn="l">
              <a:lnSpc>
                <a:spcPct val="100000"/>
              </a:lnSpc>
              <a:spcBef>
                <a:spcPts val="0"/>
              </a:spcBef>
              <a:spcAft>
                <a:spcPts val="0"/>
              </a:spcAft>
              <a:buClr>
                <a:schemeClr val="dk2"/>
              </a:buClr>
              <a:buSzPts val="2600"/>
              <a:buNone/>
              <a:defRPr sz="2600">
                <a:solidFill>
                  <a:schemeClr val="dk2"/>
                </a:solidFill>
              </a:defRPr>
            </a:lvl4pPr>
            <a:lvl5pPr lvl="4" algn="l">
              <a:lnSpc>
                <a:spcPct val="100000"/>
              </a:lnSpc>
              <a:spcBef>
                <a:spcPts val="0"/>
              </a:spcBef>
              <a:spcAft>
                <a:spcPts val="0"/>
              </a:spcAft>
              <a:buClr>
                <a:schemeClr val="dk2"/>
              </a:buClr>
              <a:buSzPts val="2600"/>
              <a:buNone/>
              <a:defRPr sz="2600">
                <a:solidFill>
                  <a:schemeClr val="dk2"/>
                </a:solidFill>
              </a:defRPr>
            </a:lvl5pPr>
            <a:lvl6pPr lvl="5" algn="l">
              <a:lnSpc>
                <a:spcPct val="100000"/>
              </a:lnSpc>
              <a:spcBef>
                <a:spcPts val="0"/>
              </a:spcBef>
              <a:spcAft>
                <a:spcPts val="0"/>
              </a:spcAft>
              <a:buClr>
                <a:schemeClr val="dk2"/>
              </a:buClr>
              <a:buSzPts val="2600"/>
              <a:buNone/>
              <a:defRPr sz="2600">
                <a:solidFill>
                  <a:schemeClr val="dk2"/>
                </a:solidFill>
              </a:defRPr>
            </a:lvl6pPr>
            <a:lvl7pPr lvl="6" algn="l">
              <a:lnSpc>
                <a:spcPct val="100000"/>
              </a:lnSpc>
              <a:spcBef>
                <a:spcPts val="0"/>
              </a:spcBef>
              <a:spcAft>
                <a:spcPts val="0"/>
              </a:spcAft>
              <a:buClr>
                <a:schemeClr val="dk2"/>
              </a:buClr>
              <a:buSzPts val="2600"/>
              <a:buNone/>
              <a:defRPr sz="2600">
                <a:solidFill>
                  <a:schemeClr val="dk2"/>
                </a:solidFill>
              </a:defRPr>
            </a:lvl7pPr>
            <a:lvl8pPr lvl="7" algn="l">
              <a:lnSpc>
                <a:spcPct val="100000"/>
              </a:lnSpc>
              <a:spcBef>
                <a:spcPts val="0"/>
              </a:spcBef>
              <a:spcAft>
                <a:spcPts val="0"/>
              </a:spcAft>
              <a:buClr>
                <a:schemeClr val="dk2"/>
              </a:buClr>
              <a:buSzPts val="2600"/>
              <a:buNone/>
              <a:defRPr sz="2600">
                <a:solidFill>
                  <a:schemeClr val="dk2"/>
                </a:solidFill>
              </a:defRPr>
            </a:lvl8pPr>
            <a:lvl9pPr lvl="8" algn="l">
              <a:lnSpc>
                <a:spcPct val="100000"/>
              </a:lnSpc>
              <a:spcBef>
                <a:spcPts val="0"/>
              </a:spcBef>
              <a:spcAft>
                <a:spcPts val="0"/>
              </a:spcAft>
              <a:buClr>
                <a:schemeClr val="dk2"/>
              </a:buClr>
              <a:buSzPts val="2600"/>
              <a:buNone/>
              <a:defRPr sz="2600">
                <a:solidFill>
                  <a:schemeClr val="dk2"/>
                </a:solidFill>
              </a:defRPr>
            </a:lvl9pPr>
          </a:lstStyle>
          <a:p/>
        </p:txBody>
      </p:sp>
      <p:sp>
        <p:nvSpPr>
          <p:cNvPr id="100" name="Google Shape;100;p15"/>
          <p:cNvSpPr txBox="1"/>
          <p:nvPr>
            <p:ph idx="1" type="body"/>
          </p:nvPr>
        </p:nvSpPr>
        <p:spPr>
          <a:xfrm>
            <a:off x="729450" y="2078875"/>
            <a:ext cx="7688700" cy="22611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101" name="Google Shape;101;p15"/>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2" name="Shape 102"/>
        <p:cNvGrpSpPr/>
        <p:nvPr/>
      </p:nvGrpSpPr>
      <p:grpSpPr>
        <a:xfrm>
          <a:off x="0" y="0"/>
          <a:ext cx="0" cy="0"/>
          <a:chOff x="0" y="0"/>
          <a:chExt cx="0" cy="0"/>
        </a:xfrm>
      </p:grpSpPr>
      <p:sp>
        <p:nvSpPr>
          <p:cNvPr id="103" name="Google Shape;103;p1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04" name="Google Shape;104;p16"/>
          <p:cNvGrpSpPr/>
          <p:nvPr/>
        </p:nvGrpSpPr>
        <p:grpSpPr>
          <a:xfrm>
            <a:off x="830392" y="1191256"/>
            <a:ext cx="745763" cy="45826"/>
            <a:chOff x="4580561" y="2589004"/>
            <a:chExt cx="1064464" cy="25200"/>
          </a:xfrm>
        </p:grpSpPr>
        <p:sp>
          <p:nvSpPr>
            <p:cNvPr id="105" name="Google Shape;105;p1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 name="Google Shape;106;p1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07" name="Google Shape;107;p16"/>
          <p:cNvSpPr txBox="1"/>
          <p:nvPr>
            <p:ph type="title"/>
          </p:nvPr>
        </p:nvSpPr>
        <p:spPr>
          <a:xfrm>
            <a:off x="729450" y="1318650"/>
            <a:ext cx="7688400" cy="535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2600"/>
              <a:buNone/>
              <a:defRPr sz="2600">
                <a:solidFill>
                  <a:schemeClr val="dk2"/>
                </a:solidFill>
              </a:defRPr>
            </a:lvl1pPr>
            <a:lvl2pPr lvl="1" algn="l">
              <a:lnSpc>
                <a:spcPct val="100000"/>
              </a:lnSpc>
              <a:spcBef>
                <a:spcPts val="0"/>
              </a:spcBef>
              <a:spcAft>
                <a:spcPts val="0"/>
              </a:spcAft>
              <a:buClr>
                <a:schemeClr val="dk2"/>
              </a:buClr>
              <a:buSzPts val="2600"/>
              <a:buNone/>
              <a:defRPr sz="2600">
                <a:solidFill>
                  <a:schemeClr val="dk2"/>
                </a:solidFill>
              </a:defRPr>
            </a:lvl2pPr>
            <a:lvl3pPr lvl="2" algn="l">
              <a:lnSpc>
                <a:spcPct val="100000"/>
              </a:lnSpc>
              <a:spcBef>
                <a:spcPts val="0"/>
              </a:spcBef>
              <a:spcAft>
                <a:spcPts val="0"/>
              </a:spcAft>
              <a:buClr>
                <a:schemeClr val="dk2"/>
              </a:buClr>
              <a:buSzPts val="2600"/>
              <a:buNone/>
              <a:defRPr sz="2600">
                <a:solidFill>
                  <a:schemeClr val="dk2"/>
                </a:solidFill>
              </a:defRPr>
            </a:lvl3pPr>
            <a:lvl4pPr lvl="3" algn="l">
              <a:lnSpc>
                <a:spcPct val="100000"/>
              </a:lnSpc>
              <a:spcBef>
                <a:spcPts val="0"/>
              </a:spcBef>
              <a:spcAft>
                <a:spcPts val="0"/>
              </a:spcAft>
              <a:buClr>
                <a:schemeClr val="dk2"/>
              </a:buClr>
              <a:buSzPts val="2600"/>
              <a:buNone/>
              <a:defRPr sz="2600">
                <a:solidFill>
                  <a:schemeClr val="dk2"/>
                </a:solidFill>
              </a:defRPr>
            </a:lvl4pPr>
            <a:lvl5pPr lvl="4" algn="l">
              <a:lnSpc>
                <a:spcPct val="100000"/>
              </a:lnSpc>
              <a:spcBef>
                <a:spcPts val="0"/>
              </a:spcBef>
              <a:spcAft>
                <a:spcPts val="0"/>
              </a:spcAft>
              <a:buClr>
                <a:schemeClr val="dk2"/>
              </a:buClr>
              <a:buSzPts val="2600"/>
              <a:buNone/>
              <a:defRPr sz="2600">
                <a:solidFill>
                  <a:schemeClr val="dk2"/>
                </a:solidFill>
              </a:defRPr>
            </a:lvl5pPr>
            <a:lvl6pPr lvl="5" algn="l">
              <a:lnSpc>
                <a:spcPct val="100000"/>
              </a:lnSpc>
              <a:spcBef>
                <a:spcPts val="0"/>
              </a:spcBef>
              <a:spcAft>
                <a:spcPts val="0"/>
              </a:spcAft>
              <a:buClr>
                <a:schemeClr val="dk2"/>
              </a:buClr>
              <a:buSzPts val="2600"/>
              <a:buNone/>
              <a:defRPr sz="2600">
                <a:solidFill>
                  <a:schemeClr val="dk2"/>
                </a:solidFill>
              </a:defRPr>
            </a:lvl6pPr>
            <a:lvl7pPr lvl="6" algn="l">
              <a:lnSpc>
                <a:spcPct val="100000"/>
              </a:lnSpc>
              <a:spcBef>
                <a:spcPts val="0"/>
              </a:spcBef>
              <a:spcAft>
                <a:spcPts val="0"/>
              </a:spcAft>
              <a:buClr>
                <a:schemeClr val="dk2"/>
              </a:buClr>
              <a:buSzPts val="2600"/>
              <a:buNone/>
              <a:defRPr sz="2600">
                <a:solidFill>
                  <a:schemeClr val="dk2"/>
                </a:solidFill>
              </a:defRPr>
            </a:lvl7pPr>
            <a:lvl8pPr lvl="7" algn="l">
              <a:lnSpc>
                <a:spcPct val="100000"/>
              </a:lnSpc>
              <a:spcBef>
                <a:spcPts val="0"/>
              </a:spcBef>
              <a:spcAft>
                <a:spcPts val="0"/>
              </a:spcAft>
              <a:buClr>
                <a:schemeClr val="dk2"/>
              </a:buClr>
              <a:buSzPts val="2600"/>
              <a:buNone/>
              <a:defRPr sz="2600">
                <a:solidFill>
                  <a:schemeClr val="dk2"/>
                </a:solidFill>
              </a:defRPr>
            </a:lvl8pPr>
            <a:lvl9pPr lvl="8" algn="l">
              <a:lnSpc>
                <a:spcPct val="100000"/>
              </a:lnSpc>
              <a:spcBef>
                <a:spcPts val="0"/>
              </a:spcBef>
              <a:spcAft>
                <a:spcPts val="0"/>
              </a:spcAft>
              <a:buClr>
                <a:schemeClr val="dk2"/>
              </a:buClr>
              <a:buSzPts val="2600"/>
              <a:buNone/>
              <a:defRPr sz="2600">
                <a:solidFill>
                  <a:schemeClr val="dk2"/>
                </a:solidFill>
              </a:defRPr>
            </a:lvl9pPr>
          </a:lstStyle>
          <a:p/>
        </p:txBody>
      </p:sp>
      <p:sp>
        <p:nvSpPr>
          <p:cNvPr id="108" name="Google Shape;108;p16"/>
          <p:cNvSpPr txBox="1"/>
          <p:nvPr>
            <p:ph idx="1" type="body"/>
          </p:nvPr>
        </p:nvSpPr>
        <p:spPr>
          <a:xfrm>
            <a:off x="729325" y="2078875"/>
            <a:ext cx="3774300" cy="22611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109" name="Google Shape;109;p16"/>
          <p:cNvSpPr txBox="1"/>
          <p:nvPr>
            <p:ph idx="2" type="body"/>
          </p:nvPr>
        </p:nvSpPr>
        <p:spPr>
          <a:xfrm>
            <a:off x="4643604" y="2078875"/>
            <a:ext cx="3774300" cy="22611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110" name="Google Shape;110;p16"/>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1" name="Shape 111"/>
        <p:cNvGrpSpPr/>
        <p:nvPr/>
      </p:nvGrpSpPr>
      <p:grpSpPr>
        <a:xfrm>
          <a:off x="0" y="0"/>
          <a:ext cx="0" cy="0"/>
          <a:chOff x="0" y="0"/>
          <a:chExt cx="0" cy="0"/>
        </a:xfrm>
      </p:grpSpPr>
      <p:sp>
        <p:nvSpPr>
          <p:cNvPr id="112" name="Google Shape;112;p1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13" name="Google Shape;113;p17"/>
          <p:cNvGrpSpPr/>
          <p:nvPr/>
        </p:nvGrpSpPr>
        <p:grpSpPr>
          <a:xfrm>
            <a:off x="830392" y="1191256"/>
            <a:ext cx="745763" cy="45826"/>
            <a:chOff x="4580561" y="2589004"/>
            <a:chExt cx="1064464" cy="25200"/>
          </a:xfrm>
        </p:grpSpPr>
        <p:sp>
          <p:nvSpPr>
            <p:cNvPr id="114" name="Google Shape;114;p1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 name="Google Shape;115;p1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16" name="Google Shape;116;p17"/>
          <p:cNvSpPr txBox="1"/>
          <p:nvPr>
            <p:ph type="title"/>
          </p:nvPr>
        </p:nvSpPr>
        <p:spPr>
          <a:xfrm>
            <a:off x="729450" y="1318650"/>
            <a:ext cx="7688400" cy="535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2600"/>
              <a:buNone/>
              <a:defRPr sz="2600">
                <a:solidFill>
                  <a:schemeClr val="dk2"/>
                </a:solidFill>
              </a:defRPr>
            </a:lvl1pPr>
            <a:lvl2pPr lvl="1" algn="l">
              <a:lnSpc>
                <a:spcPct val="100000"/>
              </a:lnSpc>
              <a:spcBef>
                <a:spcPts val="0"/>
              </a:spcBef>
              <a:spcAft>
                <a:spcPts val="0"/>
              </a:spcAft>
              <a:buClr>
                <a:schemeClr val="dk2"/>
              </a:buClr>
              <a:buSzPts val="2600"/>
              <a:buNone/>
              <a:defRPr sz="2600">
                <a:solidFill>
                  <a:schemeClr val="dk2"/>
                </a:solidFill>
              </a:defRPr>
            </a:lvl2pPr>
            <a:lvl3pPr lvl="2" algn="l">
              <a:lnSpc>
                <a:spcPct val="100000"/>
              </a:lnSpc>
              <a:spcBef>
                <a:spcPts val="0"/>
              </a:spcBef>
              <a:spcAft>
                <a:spcPts val="0"/>
              </a:spcAft>
              <a:buClr>
                <a:schemeClr val="dk2"/>
              </a:buClr>
              <a:buSzPts val="2600"/>
              <a:buNone/>
              <a:defRPr sz="2600">
                <a:solidFill>
                  <a:schemeClr val="dk2"/>
                </a:solidFill>
              </a:defRPr>
            </a:lvl3pPr>
            <a:lvl4pPr lvl="3" algn="l">
              <a:lnSpc>
                <a:spcPct val="100000"/>
              </a:lnSpc>
              <a:spcBef>
                <a:spcPts val="0"/>
              </a:spcBef>
              <a:spcAft>
                <a:spcPts val="0"/>
              </a:spcAft>
              <a:buClr>
                <a:schemeClr val="dk2"/>
              </a:buClr>
              <a:buSzPts val="2600"/>
              <a:buNone/>
              <a:defRPr sz="2600">
                <a:solidFill>
                  <a:schemeClr val="dk2"/>
                </a:solidFill>
              </a:defRPr>
            </a:lvl4pPr>
            <a:lvl5pPr lvl="4" algn="l">
              <a:lnSpc>
                <a:spcPct val="100000"/>
              </a:lnSpc>
              <a:spcBef>
                <a:spcPts val="0"/>
              </a:spcBef>
              <a:spcAft>
                <a:spcPts val="0"/>
              </a:spcAft>
              <a:buClr>
                <a:schemeClr val="dk2"/>
              </a:buClr>
              <a:buSzPts val="2600"/>
              <a:buNone/>
              <a:defRPr sz="2600">
                <a:solidFill>
                  <a:schemeClr val="dk2"/>
                </a:solidFill>
              </a:defRPr>
            </a:lvl5pPr>
            <a:lvl6pPr lvl="5" algn="l">
              <a:lnSpc>
                <a:spcPct val="100000"/>
              </a:lnSpc>
              <a:spcBef>
                <a:spcPts val="0"/>
              </a:spcBef>
              <a:spcAft>
                <a:spcPts val="0"/>
              </a:spcAft>
              <a:buClr>
                <a:schemeClr val="dk2"/>
              </a:buClr>
              <a:buSzPts val="2600"/>
              <a:buNone/>
              <a:defRPr sz="2600">
                <a:solidFill>
                  <a:schemeClr val="dk2"/>
                </a:solidFill>
              </a:defRPr>
            </a:lvl6pPr>
            <a:lvl7pPr lvl="6" algn="l">
              <a:lnSpc>
                <a:spcPct val="100000"/>
              </a:lnSpc>
              <a:spcBef>
                <a:spcPts val="0"/>
              </a:spcBef>
              <a:spcAft>
                <a:spcPts val="0"/>
              </a:spcAft>
              <a:buClr>
                <a:schemeClr val="dk2"/>
              </a:buClr>
              <a:buSzPts val="2600"/>
              <a:buNone/>
              <a:defRPr sz="2600">
                <a:solidFill>
                  <a:schemeClr val="dk2"/>
                </a:solidFill>
              </a:defRPr>
            </a:lvl7pPr>
            <a:lvl8pPr lvl="7" algn="l">
              <a:lnSpc>
                <a:spcPct val="100000"/>
              </a:lnSpc>
              <a:spcBef>
                <a:spcPts val="0"/>
              </a:spcBef>
              <a:spcAft>
                <a:spcPts val="0"/>
              </a:spcAft>
              <a:buClr>
                <a:schemeClr val="dk2"/>
              </a:buClr>
              <a:buSzPts val="2600"/>
              <a:buNone/>
              <a:defRPr sz="2600">
                <a:solidFill>
                  <a:schemeClr val="dk2"/>
                </a:solidFill>
              </a:defRPr>
            </a:lvl8pPr>
            <a:lvl9pPr lvl="8" algn="l">
              <a:lnSpc>
                <a:spcPct val="100000"/>
              </a:lnSpc>
              <a:spcBef>
                <a:spcPts val="0"/>
              </a:spcBef>
              <a:spcAft>
                <a:spcPts val="0"/>
              </a:spcAft>
              <a:buClr>
                <a:schemeClr val="dk2"/>
              </a:buClr>
              <a:buSzPts val="2600"/>
              <a:buNone/>
              <a:defRPr sz="2600">
                <a:solidFill>
                  <a:schemeClr val="dk2"/>
                </a:solidFill>
              </a:defRPr>
            </a:lvl9pPr>
          </a:lstStyle>
          <a:p/>
        </p:txBody>
      </p:sp>
      <p:sp>
        <p:nvSpPr>
          <p:cNvPr id="117" name="Google Shape;117;p17"/>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18" name="Shape 118"/>
        <p:cNvGrpSpPr/>
        <p:nvPr/>
      </p:nvGrpSpPr>
      <p:grpSpPr>
        <a:xfrm>
          <a:off x="0" y="0"/>
          <a:ext cx="0" cy="0"/>
          <a:chOff x="0" y="0"/>
          <a:chExt cx="0" cy="0"/>
        </a:xfrm>
      </p:grpSpPr>
      <p:sp>
        <p:nvSpPr>
          <p:cNvPr id="119" name="Google Shape;119;p18"/>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20" name="Google Shape;120;p18"/>
          <p:cNvGrpSpPr/>
          <p:nvPr/>
        </p:nvGrpSpPr>
        <p:grpSpPr>
          <a:xfrm>
            <a:off x="830392" y="1191256"/>
            <a:ext cx="745763" cy="45826"/>
            <a:chOff x="4580561" y="2589004"/>
            <a:chExt cx="1064464" cy="25200"/>
          </a:xfrm>
        </p:grpSpPr>
        <p:sp>
          <p:nvSpPr>
            <p:cNvPr id="121" name="Google Shape;121;p18"/>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 name="Google Shape;122;p18"/>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23" name="Google Shape;123;p18"/>
          <p:cNvSpPr txBox="1"/>
          <p:nvPr>
            <p:ph type="title"/>
          </p:nvPr>
        </p:nvSpPr>
        <p:spPr>
          <a:xfrm>
            <a:off x="730000" y="1318650"/>
            <a:ext cx="3300900" cy="1381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2600"/>
              <a:buNone/>
              <a:defRPr sz="2600">
                <a:solidFill>
                  <a:schemeClr val="dk2"/>
                </a:solidFill>
              </a:defRPr>
            </a:lvl1pPr>
            <a:lvl2pPr lvl="1" algn="l">
              <a:lnSpc>
                <a:spcPct val="100000"/>
              </a:lnSpc>
              <a:spcBef>
                <a:spcPts val="0"/>
              </a:spcBef>
              <a:spcAft>
                <a:spcPts val="0"/>
              </a:spcAft>
              <a:buClr>
                <a:schemeClr val="dk2"/>
              </a:buClr>
              <a:buSzPts val="2600"/>
              <a:buNone/>
              <a:defRPr sz="2600">
                <a:solidFill>
                  <a:schemeClr val="dk2"/>
                </a:solidFill>
              </a:defRPr>
            </a:lvl2pPr>
            <a:lvl3pPr lvl="2" algn="l">
              <a:lnSpc>
                <a:spcPct val="100000"/>
              </a:lnSpc>
              <a:spcBef>
                <a:spcPts val="0"/>
              </a:spcBef>
              <a:spcAft>
                <a:spcPts val="0"/>
              </a:spcAft>
              <a:buClr>
                <a:schemeClr val="dk2"/>
              </a:buClr>
              <a:buSzPts val="2600"/>
              <a:buNone/>
              <a:defRPr sz="2600">
                <a:solidFill>
                  <a:schemeClr val="dk2"/>
                </a:solidFill>
              </a:defRPr>
            </a:lvl3pPr>
            <a:lvl4pPr lvl="3" algn="l">
              <a:lnSpc>
                <a:spcPct val="100000"/>
              </a:lnSpc>
              <a:spcBef>
                <a:spcPts val="0"/>
              </a:spcBef>
              <a:spcAft>
                <a:spcPts val="0"/>
              </a:spcAft>
              <a:buClr>
                <a:schemeClr val="dk2"/>
              </a:buClr>
              <a:buSzPts val="2600"/>
              <a:buNone/>
              <a:defRPr sz="2600">
                <a:solidFill>
                  <a:schemeClr val="dk2"/>
                </a:solidFill>
              </a:defRPr>
            </a:lvl4pPr>
            <a:lvl5pPr lvl="4" algn="l">
              <a:lnSpc>
                <a:spcPct val="100000"/>
              </a:lnSpc>
              <a:spcBef>
                <a:spcPts val="0"/>
              </a:spcBef>
              <a:spcAft>
                <a:spcPts val="0"/>
              </a:spcAft>
              <a:buClr>
                <a:schemeClr val="dk2"/>
              </a:buClr>
              <a:buSzPts val="2600"/>
              <a:buNone/>
              <a:defRPr sz="2600">
                <a:solidFill>
                  <a:schemeClr val="dk2"/>
                </a:solidFill>
              </a:defRPr>
            </a:lvl5pPr>
            <a:lvl6pPr lvl="5" algn="l">
              <a:lnSpc>
                <a:spcPct val="100000"/>
              </a:lnSpc>
              <a:spcBef>
                <a:spcPts val="0"/>
              </a:spcBef>
              <a:spcAft>
                <a:spcPts val="0"/>
              </a:spcAft>
              <a:buClr>
                <a:schemeClr val="dk2"/>
              </a:buClr>
              <a:buSzPts val="2600"/>
              <a:buNone/>
              <a:defRPr sz="2600">
                <a:solidFill>
                  <a:schemeClr val="dk2"/>
                </a:solidFill>
              </a:defRPr>
            </a:lvl6pPr>
            <a:lvl7pPr lvl="6" algn="l">
              <a:lnSpc>
                <a:spcPct val="100000"/>
              </a:lnSpc>
              <a:spcBef>
                <a:spcPts val="0"/>
              </a:spcBef>
              <a:spcAft>
                <a:spcPts val="0"/>
              </a:spcAft>
              <a:buClr>
                <a:schemeClr val="dk2"/>
              </a:buClr>
              <a:buSzPts val="2600"/>
              <a:buNone/>
              <a:defRPr sz="2600">
                <a:solidFill>
                  <a:schemeClr val="dk2"/>
                </a:solidFill>
              </a:defRPr>
            </a:lvl7pPr>
            <a:lvl8pPr lvl="7" algn="l">
              <a:lnSpc>
                <a:spcPct val="100000"/>
              </a:lnSpc>
              <a:spcBef>
                <a:spcPts val="0"/>
              </a:spcBef>
              <a:spcAft>
                <a:spcPts val="0"/>
              </a:spcAft>
              <a:buClr>
                <a:schemeClr val="dk2"/>
              </a:buClr>
              <a:buSzPts val="2600"/>
              <a:buNone/>
              <a:defRPr sz="2600">
                <a:solidFill>
                  <a:schemeClr val="dk2"/>
                </a:solidFill>
              </a:defRPr>
            </a:lvl8pPr>
            <a:lvl9pPr lvl="8" algn="l">
              <a:lnSpc>
                <a:spcPct val="100000"/>
              </a:lnSpc>
              <a:spcBef>
                <a:spcPts val="0"/>
              </a:spcBef>
              <a:spcAft>
                <a:spcPts val="0"/>
              </a:spcAft>
              <a:buClr>
                <a:schemeClr val="dk2"/>
              </a:buClr>
              <a:buSzPts val="2600"/>
              <a:buNone/>
              <a:defRPr sz="2600">
                <a:solidFill>
                  <a:schemeClr val="dk2"/>
                </a:solidFill>
              </a:defRPr>
            </a:lvl9pPr>
          </a:lstStyle>
          <a:p/>
        </p:txBody>
      </p:sp>
      <p:sp>
        <p:nvSpPr>
          <p:cNvPr id="124" name="Google Shape;124;p18"/>
          <p:cNvSpPr txBox="1"/>
          <p:nvPr>
            <p:ph idx="1" type="body"/>
          </p:nvPr>
        </p:nvSpPr>
        <p:spPr>
          <a:xfrm>
            <a:off x="721225" y="2781725"/>
            <a:ext cx="3300900" cy="15975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125" name="Google Shape;125;p18"/>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126" name="Shape 126"/>
        <p:cNvGrpSpPr/>
        <p:nvPr/>
      </p:nvGrpSpPr>
      <p:grpSpPr>
        <a:xfrm>
          <a:off x="0" y="0"/>
          <a:ext cx="0" cy="0"/>
          <a:chOff x="0" y="0"/>
          <a:chExt cx="0" cy="0"/>
        </a:xfrm>
      </p:grpSpPr>
      <p:grpSp>
        <p:nvGrpSpPr>
          <p:cNvPr id="127" name="Google Shape;127;p19"/>
          <p:cNvGrpSpPr/>
          <p:nvPr/>
        </p:nvGrpSpPr>
        <p:grpSpPr>
          <a:xfrm>
            <a:off x="830392" y="4169130"/>
            <a:ext cx="745763" cy="45826"/>
            <a:chOff x="4580561" y="2589004"/>
            <a:chExt cx="1064464" cy="25200"/>
          </a:xfrm>
        </p:grpSpPr>
        <p:sp>
          <p:nvSpPr>
            <p:cNvPr id="128" name="Google Shape;128;p19"/>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 name="Google Shape;129;p19"/>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30" name="Google Shape;130;p19"/>
          <p:cNvSpPr txBox="1"/>
          <p:nvPr>
            <p:ph type="title"/>
          </p:nvPr>
        </p:nvSpPr>
        <p:spPr>
          <a:xfrm>
            <a:off x="729450" y="864300"/>
            <a:ext cx="7021200" cy="2985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3600"/>
              <a:buNone/>
              <a:defRPr sz="3600">
                <a:solidFill>
                  <a:schemeClr val="l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p:txBody>
      </p:sp>
      <p:sp>
        <p:nvSpPr>
          <p:cNvPr id="131" name="Google Shape;131;p19"/>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32" name="Shape 132"/>
        <p:cNvGrpSpPr/>
        <p:nvPr/>
      </p:nvGrpSpPr>
      <p:grpSpPr>
        <a:xfrm>
          <a:off x="0" y="0"/>
          <a:ext cx="0" cy="0"/>
          <a:chOff x="0" y="0"/>
          <a:chExt cx="0" cy="0"/>
        </a:xfrm>
      </p:grpSpPr>
      <p:sp>
        <p:nvSpPr>
          <p:cNvPr id="133" name="Google Shape;133;p20"/>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34" name="Google Shape;134;p20"/>
          <p:cNvGrpSpPr/>
          <p:nvPr/>
        </p:nvGrpSpPr>
        <p:grpSpPr>
          <a:xfrm>
            <a:off x="830392" y="1191256"/>
            <a:ext cx="745763" cy="45826"/>
            <a:chOff x="4580561" y="2589004"/>
            <a:chExt cx="1064464" cy="25200"/>
          </a:xfrm>
        </p:grpSpPr>
        <p:sp>
          <p:nvSpPr>
            <p:cNvPr id="135" name="Google Shape;135;p20"/>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 name="Google Shape;136;p20"/>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37" name="Google Shape;137;p20"/>
          <p:cNvSpPr txBox="1"/>
          <p:nvPr>
            <p:ph type="title"/>
          </p:nvPr>
        </p:nvSpPr>
        <p:spPr>
          <a:xfrm>
            <a:off x="730000" y="1318650"/>
            <a:ext cx="3300900" cy="1687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2600"/>
              <a:buNone/>
              <a:defRPr sz="2600">
                <a:solidFill>
                  <a:schemeClr val="dk2"/>
                </a:solidFill>
              </a:defRPr>
            </a:lvl1pPr>
            <a:lvl2pPr lvl="1" algn="l">
              <a:lnSpc>
                <a:spcPct val="100000"/>
              </a:lnSpc>
              <a:spcBef>
                <a:spcPts val="0"/>
              </a:spcBef>
              <a:spcAft>
                <a:spcPts val="0"/>
              </a:spcAft>
              <a:buClr>
                <a:schemeClr val="dk2"/>
              </a:buClr>
              <a:buSzPts val="2600"/>
              <a:buNone/>
              <a:defRPr sz="2600">
                <a:solidFill>
                  <a:schemeClr val="dk2"/>
                </a:solidFill>
              </a:defRPr>
            </a:lvl2pPr>
            <a:lvl3pPr lvl="2" algn="l">
              <a:lnSpc>
                <a:spcPct val="100000"/>
              </a:lnSpc>
              <a:spcBef>
                <a:spcPts val="0"/>
              </a:spcBef>
              <a:spcAft>
                <a:spcPts val="0"/>
              </a:spcAft>
              <a:buClr>
                <a:schemeClr val="dk2"/>
              </a:buClr>
              <a:buSzPts val="2600"/>
              <a:buNone/>
              <a:defRPr sz="2600">
                <a:solidFill>
                  <a:schemeClr val="dk2"/>
                </a:solidFill>
              </a:defRPr>
            </a:lvl3pPr>
            <a:lvl4pPr lvl="3" algn="l">
              <a:lnSpc>
                <a:spcPct val="100000"/>
              </a:lnSpc>
              <a:spcBef>
                <a:spcPts val="0"/>
              </a:spcBef>
              <a:spcAft>
                <a:spcPts val="0"/>
              </a:spcAft>
              <a:buClr>
                <a:schemeClr val="dk2"/>
              </a:buClr>
              <a:buSzPts val="2600"/>
              <a:buNone/>
              <a:defRPr sz="2600">
                <a:solidFill>
                  <a:schemeClr val="dk2"/>
                </a:solidFill>
              </a:defRPr>
            </a:lvl4pPr>
            <a:lvl5pPr lvl="4" algn="l">
              <a:lnSpc>
                <a:spcPct val="100000"/>
              </a:lnSpc>
              <a:spcBef>
                <a:spcPts val="0"/>
              </a:spcBef>
              <a:spcAft>
                <a:spcPts val="0"/>
              </a:spcAft>
              <a:buClr>
                <a:schemeClr val="dk2"/>
              </a:buClr>
              <a:buSzPts val="2600"/>
              <a:buNone/>
              <a:defRPr sz="2600">
                <a:solidFill>
                  <a:schemeClr val="dk2"/>
                </a:solidFill>
              </a:defRPr>
            </a:lvl5pPr>
            <a:lvl6pPr lvl="5" algn="l">
              <a:lnSpc>
                <a:spcPct val="100000"/>
              </a:lnSpc>
              <a:spcBef>
                <a:spcPts val="0"/>
              </a:spcBef>
              <a:spcAft>
                <a:spcPts val="0"/>
              </a:spcAft>
              <a:buClr>
                <a:schemeClr val="dk2"/>
              </a:buClr>
              <a:buSzPts val="2600"/>
              <a:buNone/>
              <a:defRPr sz="2600">
                <a:solidFill>
                  <a:schemeClr val="dk2"/>
                </a:solidFill>
              </a:defRPr>
            </a:lvl6pPr>
            <a:lvl7pPr lvl="6" algn="l">
              <a:lnSpc>
                <a:spcPct val="100000"/>
              </a:lnSpc>
              <a:spcBef>
                <a:spcPts val="0"/>
              </a:spcBef>
              <a:spcAft>
                <a:spcPts val="0"/>
              </a:spcAft>
              <a:buClr>
                <a:schemeClr val="dk2"/>
              </a:buClr>
              <a:buSzPts val="2600"/>
              <a:buNone/>
              <a:defRPr sz="2600">
                <a:solidFill>
                  <a:schemeClr val="dk2"/>
                </a:solidFill>
              </a:defRPr>
            </a:lvl7pPr>
            <a:lvl8pPr lvl="7" algn="l">
              <a:lnSpc>
                <a:spcPct val="100000"/>
              </a:lnSpc>
              <a:spcBef>
                <a:spcPts val="0"/>
              </a:spcBef>
              <a:spcAft>
                <a:spcPts val="0"/>
              </a:spcAft>
              <a:buClr>
                <a:schemeClr val="dk2"/>
              </a:buClr>
              <a:buSzPts val="2600"/>
              <a:buNone/>
              <a:defRPr sz="2600">
                <a:solidFill>
                  <a:schemeClr val="dk2"/>
                </a:solidFill>
              </a:defRPr>
            </a:lvl8pPr>
            <a:lvl9pPr lvl="8" algn="l">
              <a:lnSpc>
                <a:spcPct val="100000"/>
              </a:lnSpc>
              <a:spcBef>
                <a:spcPts val="0"/>
              </a:spcBef>
              <a:spcAft>
                <a:spcPts val="0"/>
              </a:spcAft>
              <a:buClr>
                <a:schemeClr val="dk2"/>
              </a:buClr>
              <a:buSzPts val="2600"/>
              <a:buNone/>
              <a:defRPr sz="2600">
                <a:solidFill>
                  <a:schemeClr val="dk2"/>
                </a:solidFill>
              </a:defRPr>
            </a:lvl9pPr>
          </a:lstStyle>
          <a:p/>
        </p:txBody>
      </p:sp>
      <p:sp>
        <p:nvSpPr>
          <p:cNvPr id="138" name="Google Shape;138;p20"/>
          <p:cNvSpPr txBox="1"/>
          <p:nvPr>
            <p:ph idx="1" type="subTitle"/>
          </p:nvPr>
        </p:nvSpPr>
        <p:spPr>
          <a:xfrm>
            <a:off x="724950" y="3161525"/>
            <a:ext cx="3300900" cy="759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sp>
        <p:nvSpPr>
          <p:cNvPr id="139" name="Google Shape;139;p20"/>
          <p:cNvSpPr txBox="1"/>
          <p:nvPr>
            <p:ph idx="2" type="body"/>
          </p:nvPr>
        </p:nvSpPr>
        <p:spPr>
          <a:xfrm>
            <a:off x="5174225" y="1352625"/>
            <a:ext cx="3374400" cy="30255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140" name="Google Shape;140;p20"/>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41" name="Shape 141"/>
        <p:cNvGrpSpPr/>
        <p:nvPr/>
      </p:nvGrpSpPr>
      <p:grpSpPr>
        <a:xfrm>
          <a:off x="0" y="0"/>
          <a:ext cx="0" cy="0"/>
          <a:chOff x="0" y="0"/>
          <a:chExt cx="0" cy="0"/>
        </a:xfrm>
      </p:grpSpPr>
      <p:sp>
        <p:nvSpPr>
          <p:cNvPr id="142" name="Google Shape;142;p21"/>
          <p:cNvSpPr txBox="1"/>
          <p:nvPr>
            <p:ph idx="1" type="body"/>
          </p:nvPr>
        </p:nvSpPr>
        <p:spPr>
          <a:xfrm>
            <a:off x="724950" y="4372551"/>
            <a:ext cx="7697400" cy="4605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300"/>
              <a:buNone/>
              <a:defRPr/>
            </a:lvl1pPr>
          </a:lstStyle>
          <a:p/>
        </p:txBody>
      </p:sp>
      <p:sp>
        <p:nvSpPr>
          <p:cNvPr id="143" name="Google Shape;143;p2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144" name="Shape 144"/>
        <p:cNvGrpSpPr/>
        <p:nvPr/>
      </p:nvGrpSpPr>
      <p:grpSpPr>
        <a:xfrm>
          <a:off x="0" y="0"/>
          <a:ext cx="0" cy="0"/>
          <a:chOff x="0" y="0"/>
          <a:chExt cx="0" cy="0"/>
        </a:xfrm>
      </p:grpSpPr>
      <p:grpSp>
        <p:nvGrpSpPr>
          <p:cNvPr id="145" name="Google Shape;145;p22"/>
          <p:cNvGrpSpPr/>
          <p:nvPr/>
        </p:nvGrpSpPr>
        <p:grpSpPr>
          <a:xfrm>
            <a:off x="830392" y="4169130"/>
            <a:ext cx="745763" cy="45826"/>
            <a:chOff x="4580561" y="2589004"/>
            <a:chExt cx="1064464" cy="25200"/>
          </a:xfrm>
        </p:grpSpPr>
        <p:sp>
          <p:nvSpPr>
            <p:cNvPr id="146" name="Google Shape;146;p22"/>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 name="Google Shape;147;p22"/>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48" name="Google Shape;148;p22"/>
          <p:cNvSpPr txBox="1"/>
          <p:nvPr>
            <p:ph hasCustomPrompt="1" type="title"/>
          </p:nvPr>
        </p:nvSpPr>
        <p:spPr>
          <a:xfrm>
            <a:off x="729450" y="733950"/>
            <a:ext cx="7688400" cy="1244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8000"/>
              <a:buNone/>
              <a:defRPr sz="8000">
                <a:solidFill>
                  <a:schemeClr val="lt1"/>
                </a:solidFill>
              </a:defRPr>
            </a:lvl1pPr>
            <a:lvl2pPr lvl="1" algn="l">
              <a:lnSpc>
                <a:spcPct val="100000"/>
              </a:lnSpc>
              <a:spcBef>
                <a:spcPts val="0"/>
              </a:spcBef>
              <a:spcAft>
                <a:spcPts val="0"/>
              </a:spcAft>
              <a:buClr>
                <a:schemeClr val="lt1"/>
              </a:buClr>
              <a:buSzPts val="8000"/>
              <a:buNone/>
              <a:defRPr sz="8000">
                <a:solidFill>
                  <a:schemeClr val="lt1"/>
                </a:solidFill>
              </a:defRPr>
            </a:lvl2pPr>
            <a:lvl3pPr lvl="2" algn="l">
              <a:lnSpc>
                <a:spcPct val="100000"/>
              </a:lnSpc>
              <a:spcBef>
                <a:spcPts val="0"/>
              </a:spcBef>
              <a:spcAft>
                <a:spcPts val="0"/>
              </a:spcAft>
              <a:buClr>
                <a:schemeClr val="lt1"/>
              </a:buClr>
              <a:buSzPts val="8000"/>
              <a:buNone/>
              <a:defRPr sz="8000">
                <a:solidFill>
                  <a:schemeClr val="lt1"/>
                </a:solidFill>
              </a:defRPr>
            </a:lvl3pPr>
            <a:lvl4pPr lvl="3" algn="l">
              <a:lnSpc>
                <a:spcPct val="100000"/>
              </a:lnSpc>
              <a:spcBef>
                <a:spcPts val="0"/>
              </a:spcBef>
              <a:spcAft>
                <a:spcPts val="0"/>
              </a:spcAft>
              <a:buClr>
                <a:schemeClr val="lt1"/>
              </a:buClr>
              <a:buSzPts val="8000"/>
              <a:buNone/>
              <a:defRPr sz="8000">
                <a:solidFill>
                  <a:schemeClr val="lt1"/>
                </a:solidFill>
              </a:defRPr>
            </a:lvl4pPr>
            <a:lvl5pPr lvl="4" algn="l">
              <a:lnSpc>
                <a:spcPct val="100000"/>
              </a:lnSpc>
              <a:spcBef>
                <a:spcPts val="0"/>
              </a:spcBef>
              <a:spcAft>
                <a:spcPts val="0"/>
              </a:spcAft>
              <a:buClr>
                <a:schemeClr val="lt1"/>
              </a:buClr>
              <a:buSzPts val="8000"/>
              <a:buNone/>
              <a:defRPr sz="8000">
                <a:solidFill>
                  <a:schemeClr val="lt1"/>
                </a:solidFill>
              </a:defRPr>
            </a:lvl5pPr>
            <a:lvl6pPr lvl="5" algn="l">
              <a:lnSpc>
                <a:spcPct val="100000"/>
              </a:lnSpc>
              <a:spcBef>
                <a:spcPts val="0"/>
              </a:spcBef>
              <a:spcAft>
                <a:spcPts val="0"/>
              </a:spcAft>
              <a:buClr>
                <a:schemeClr val="lt1"/>
              </a:buClr>
              <a:buSzPts val="8000"/>
              <a:buNone/>
              <a:defRPr sz="8000">
                <a:solidFill>
                  <a:schemeClr val="lt1"/>
                </a:solidFill>
              </a:defRPr>
            </a:lvl6pPr>
            <a:lvl7pPr lvl="6" algn="l">
              <a:lnSpc>
                <a:spcPct val="100000"/>
              </a:lnSpc>
              <a:spcBef>
                <a:spcPts val="0"/>
              </a:spcBef>
              <a:spcAft>
                <a:spcPts val="0"/>
              </a:spcAft>
              <a:buClr>
                <a:schemeClr val="lt1"/>
              </a:buClr>
              <a:buSzPts val="8000"/>
              <a:buNone/>
              <a:defRPr sz="8000">
                <a:solidFill>
                  <a:schemeClr val="lt1"/>
                </a:solidFill>
              </a:defRPr>
            </a:lvl7pPr>
            <a:lvl8pPr lvl="7" algn="l">
              <a:lnSpc>
                <a:spcPct val="100000"/>
              </a:lnSpc>
              <a:spcBef>
                <a:spcPts val="0"/>
              </a:spcBef>
              <a:spcAft>
                <a:spcPts val="0"/>
              </a:spcAft>
              <a:buClr>
                <a:schemeClr val="lt1"/>
              </a:buClr>
              <a:buSzPts val="8000"/>
              <a:buNone/>
              <a:defRPr sz="8000">
                <a:solidFill>
                  <a:schemeClr val="lt1"/>
                </a:solidFill>
              </a:defRPr>
            </a:lvl8pPr>
            <a:lvl9pPr lvl="8" algn="l">
              <a:lnSpc>
                <a:spcPct val="100000"/>
              </a:lnSpc>
              <a:spcBef>
                <a:spcPts val="0"/>
              </a:spcBef>
              <a:spcAft>
                <a:spcPts val="0"/>
              </a:spcAft>
              <a:buClr>
                <a:schemeClr val="lt1"/>
              </a:buClr>
              <a:buSzPts val="8000"/>
              <a:buNone/>
              <a:defRPr sz="8000">
                <a:solidFill>
                  <a:schemeClr val="lt1"/>
                </a:solidFill>
              </a:defRPr>
            </a:lvl9pPr>
          </a:lstStyle>
          <a:p>
            <a:r>
              <a:t>xx%</a:t>
            </a:r>
          </a:p>
        </p:txBody>
      </p:sp>
      <p:sp>
        <p:nvSpPr>
          <p:cNvPr id="149" name="Google Shape;149;p22"/>
          <p:cNvSpPr txBox="1"/>
          <p:nvPr>
            <p:ph idx="1" type="body"/>
          </p:nvPr>
        </p:nvSpPr>
        <p:spPr>
          <a:xfrm>
            <a:off x="729450" y="2272888"/>
            <a:ext cx="7688400" cy="15804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Clr>
                <a:schemeClr val="lt1"/>
              </a:buClr>
              <a:buSzPts val="1300"/>
              <a:buChar char="●"/>
              <a:defRPr>
                <a:solidFill>
                  <a:schemeClr val="lt1"/>
                </a:solidFill>
              </a:defRPr>
            </a:lvl1pPr>
            <a:lvl2pPr indent="-298450" lvl="1" marL="914400" algn="l">
              <a:lnSpc>
                <a:spcPct val="115000"/>
              </a:lnSpc>
              <a:spcBef>
                <a:spcPts val="1600"/>
              </a:spcBef>
              <a:spcAft>
                <a:spcPts val="0"/>
              </a:spcAft>
              <a:buClr>
                <a:schemeClr val="lt1"/>
              </a:buClr>
              <a:buSzPts val="1100"/>
              <a:buChar char="○"/>
              <a:defRPr>
                <a:solidFill>
                  <a:schemeClr val="lt1"/>
                </a:solidFill>
              </a:defRPr>
            </a:lvl2pPr>
            <a:lvl3pPr indent="-298450" lvl="2" marL="1371600" algn="l">
              <a:lnSpc>
                <a:spcPct val="115000"/>
              </a:lnSpc>
              <a:spcBef>
                <a:spcPts val="1600"/>
              </a:spcBef>
              <a:spcAft>
                <a:spcPts val="0"/>
              </a:spcAft>
              <a:buClr>
                <a:schemeClr val="lt1"/>
              </a:buClr>
              <a:buSzPts val="1100"/>
              <a:buChar char="■"/>
              <a:defRPr>
                <a:solidFill>
                  <a:schemeClr val="lt1"/>
                </a:solidFill>
              </a:defRPr>
            </a:lvl3pPr>
            <a:lvl4pPr indent="-298450" lvl="3" marL="1828800" algn="l">
              <a:lnSpc>
                <a:spcPct val="115000"/>
              </a:lnSpc>
              <a:spcBef>
                <a:spcPts val="1600"/>
              </a:spcBef>
              <a:spcAft>
                <a:spcPts val="0"/>
              </a:spcAft>
              <a:buClr>
                <a:schemeClr val="lt1"/>
              </a:buClr>
              <a:buSzPts val="1100"/>
              <a:buChar char="●"/>
              <a:defRPr>
                <a:solidFill>
                  <a:schemeClr val="lt1"/>
                </a:solidFill>
              </a:defRPr>
            </a:lvl4pPr>
            <a:lvl5pPr indent="-298450" lvl="4" marL="2286000" algn="l">
              <a:lnSpc>
                <a:spcPct val="115000"/>
              </a:lnSpc>
              <a:spcBef>
                <a:spcPts val="1600"/>
              </a:spcBef>
              <a:spcAft>
                <a:spcPts val="0"/>
              </a:spcAft>
              <a:buClr>
                <a:schemeClr val="lt1"/>
              </a:buClr>
              <a:buSzPts val="1100"/>
              <a:buChar char="○"/>
              <a:defRPr>
                <a:solidFill>
                  <a:schemeClr val="lt1"/>
                </a:solidFill>
              </a:defRPr>
            </a:lvl5pPr>
            <a:lvl6pPr indent="-298450" lvl="5" marL="2743200" algn="l">
              <a:lnSpc>
                <a:spcPct val="115000"/>
              </a:lnSpc>
              <a:spcBef>
                <a:spcPts val="1600"/>
              </a:spcBef>
              <a:spcAft>
                <a:spcPts val="0"/>
              </a:spcAft>
              <a:buClr>
                <a:schemeClr val="lt1"/>
              </a:buClr>
              <a:buSzPts val="1100"/>
              <a:buChar char="■"/>
              <a:defRPr>
                <a:solidFill>
                  <a:schemeClr val="lt1"/>
                </a:solidFill>
              </a:defRPr>
            </a:lvl6pPr>
            <a:lvl7pPr indent="-298450" lvl="6" marL="3200400" algn="l">
              <a:lnSpc>
                <a:spcPct val="115000"/>
              </a:lnSpc>
              <a:spcBef>
                <a:spcPts val="1600"/>
              </a:spcBef>
              <a:spcAft>
                <a:spcPts val="0"/>
              </a:spcAft>
              <a:buClr>
                <a:schemeClr val="lt1"/>
              </a:buClr>
              <a:buSzPts val="1100"/>
              <a:buChar char="●"/>
              <a:defRPr>
                <a:solidFill>
                  <a:schemeClr val="lt1"/>
                </a:solidFill>
              </a:defRPr>
            </a:lvl7pPr>
            <a:lvl8pPr indent="-298450" lvl="7" marL="3657600" algn="l">
              <a:lnSpc>
                <a:spcPct val="115000"/>
              </a:lnSpc>
              <a:spcBef>
                <a:spcPts val="1600"/>
              </a:spcBef>
              <a:spcAft>
                <a:spcPts val="0"/>
              </a:spcAft>
              <a:buClr>
                <a:schemeClr val="lt1"/>
              </a:buClr>
              <a:buSzPts val="1100"/>
              <a:buChar char="○"/>
              <a:defRPr>
                <a:solidFill>
                  <a:schemeClr val="lt1"/>
                </a:solidFill>
              </a:defRPr>
            </a:lvl8pPr>
            <a:lvl9pPr indent="-298450" lvl="8" marL="4114800" algn="l">
              <a:lnSpc>
                <a:spcPct val="115000"/>
              </a:lnSpc>
              <a:spcBef>
                <a:spcPts val="1600"/>
              </a:spcBef>
              <a:spcAft>
                <a:spcPts val="1600"/>
              </a:spcAft>
              <a:buClr>
                <a:schemeClr val="lt1"/>
              </a:buClr>
              <a:buSzPts val="1100"/>
              <a:buChar char="■"/>
              <a:defRPr>
                <a:solidFill>
                  <a:schemeClr val="lt1"/>
                </a:solidFill>
              </a:defRPr>
            </a:lvl9pPr>
          </a:lstStyle>
          <a:p/>
        </p:txBody>
      </p:sp>
      <p:sp>
        <p:nvSpPr>
          <p:cNvPr id="150" name="Google Shape;150;p22"/>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1" name="Shape 151"/>
        <p:cNvGrpSpPr/>
        <p:nvPr/>
      </p:nvGrpSpPr>
      <p:grpSpPr>
        <a:xfrm>
          <a:off x="0" y="0"/>
          <a:ext cx="0" cy="0"/>
          <a:chOff x="0" y="0"/>
          <a:chExt cx="0" cy="0"/>
        </a:xfrm>
      </p:grpSpPr>
      <p:sp>
        <p:nvSpPr>
          <p:cNvPr id="152" name="Google Shape;152;p23"/>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157" name="Shape 157"/>
        <p:cNvGrpSpPr/>
        <p:nvPr/>
      </p:nvGrpSpPr>
      <p:grpSpPr>
        <a:xfrm>
          <a:off x="0" y="0"/>
          <a:ext cx="0" cy="0"/>
          <a:chOff x="0" y="0"/>
          <a:chExt cx="0" cy="0"/>
        </a:xfrm>
      </p:grpSpPr>
      <p:sp>
        <p:nvSpPr>
          <p:cNvPr id="158" name="Google Shape;158;p25"/>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59" name="Google Shape;159;p25"/>
          <p:cNvGrpSpPr/>
          <p:nvPr/>
        </p:nvGrpSpPr>
        <p:grpSpPr>
          <a:xfrm>
            <a:off x="830392" y="1191256"/>
            <a:ext cx="745763" cy="45826"/>
            <a:chOff x="4580561" y="2589004"/>
            <a:chExt cx="1064464" cy="25200"/>
          </a:xfrm>
        </p:grpSpPr>
        <p:sp>
          <p:nvSpPr>
            <p:cNvPr id="160" name="Google Shape;160;p2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 name="Google Shape;161;p2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62" name="Google Shape;162;p25"/>
          <p:cNvSpPr txBox="1"/>
          <p:nvPr>
            <p:ph type="ctrTitle"/>
          </p:nvPr>
        </p:nvSpPr>
        <p:spPr>
          <a:xfrm>
            <a:off x="729450" y="1322450"/>
            <a:ext cx="7688100" cy="1664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4200"/>
              <a:buNone/>
              <a:defRPr sz="4200">
                <a:solidFill>
                  <a:schemeClr val="dk2"/>
                </a:solidFill>
              </a:defRPr>
            </a:lvl1pPr>
            <a:lvl2pPr lvl="1" algn="l">
              <a:lnSpc>
                <a:spcPct val="100000"/>
              </a:lnSpc>
              <a:spcBef>
                <a:spcPts val="0"/>
              </a:spcBef>
              <a:spcAft>
                <a:spcPts val="0"/>
              </a:spcAft>
              <a:buClr>
                <a:schemeClr val="dk2"/>
              </a:buClr>
              <a:buSzPts val="4200"/>
              <a:buNone/>
              <a:defRPr sz="4200">
                <a:solidFill>
                  <a:schemeClr val="dk2"/>
                </a:solidFill>
              </a:defRPr>
            </a:lvl2pPr>
            <a:lvl3pPr lvl="2" algn="l">
              <a:lnSpc>
                <a:spcPct val="100000"/>
              </a:lnSpc>
              <a:spcBef>
                <a:spcPts val="0"/>
              </a:spcBef>
              <a:spcAft>
                <a:spcPts val="0"/>
              </a:spcAft>
              <a:buClr>
                <a:schemeClr val="dk2"/>
              </a:buClr>
              <a:buSzPts val="4200"/>
              <a:buNone/>
              <a:defRPr sz="4200">
                <a:solidFill>
                  <a:schemeClr val="dk2"/>
                </a:solidFill>
              </a:defRPr>
            </a:lvl3pPr>
            <a:lvl4pPr lvl="3" algn="l">
              <a:lnSpc>
                <a:spcPct val="100000"/>
              </a:lnSpc>
              <a:spcBef>
                <a:spcPts val="0"/>
              </a:spcBef>
              <a:spcAft>
                <a:spcPts val="0"/>
              </a:spcAft>
              <a:buClr>
                <a:schemeClr val="dk2"/>
              </a:buClr>
              <a:buSzPts val="4200"/>
              <a:buNone/>
              <a:defRPr sz="4200">
                <a:solidFill>
                  <a:schemeClr val="dk2"/>
                </a:solidFill>
              </a:defRPr>
            </a:lvl4pPr>
            <a:lvl5pPr lvl="4" algn="l">
              <a:lnSpc>
                <a:spcPct val="100000"/>
              </a:lnSpc>
              <a:spcBef>
                <a:spcPts val="0"/>
              </a:spcBef>
              <a:spcAft>
                <a:spcPts val="0"/>
              </a:spcAft>
              <a:buClr>
                <a:schemeClr val="dk2"/>
              </a:buClr>
              <a:buSzPts val="4200"/>
              <a:buNone/>
              <a:defRPr sz="4200">
                <a:solidFill>
                  <a:schemeClr val="dk2"/>
                </a:solidFill>
              </a:defRPr>
            </a:lvl5pPr>
            <a:lvl6pPr lvl="5" algn="l">
              <a:lnSpc>
                <a:spcPct val="100000"/>
              </a:lnSpc>
              <a:spcBef>
                <a:spcPts val="0"/>
              </a:spcBef>
              <a:spcAft>
                <a:spcPts val="0"/>
              </a:spcAft>
              <a:buClr>
                <a:schemeClr val="dk2"/>
              </a:buClr>
              <a:buSzPts val="4200"/>
              <a:buNone/>
              <a:defRPr sz="4200">
                <a:solidFill>
                  <a:schemeClr val="dk2"/>
                </a:solidFill>
              </a:defRPr>
            </a:lvl6pPr>
            <a:lvl7pPr lvl="6" algn="l">
              <a:lnSpc>
                <a:spcPct val="100000"/>
              </a:lnSpc>
              <a:spcBef>
                <a:spcPts val="0"/>
              </a:spcBef>
              <a:spcAft>
                <a:spcPts val="0"/>
              </a:spcAft>
              <a:buClr>
                <a:schemeClr val="dk2"/>
              </a:buClr>
              <a:buSzPts val="4200"/>
              <a:buNone/>
              <a:defRPr sz="4200">
                <a:solidFill>
                  <a:schemeClr val="dk2"/>
                </a:solidFill>
              </a:defRPr>
            </a:lvl7pPr>
            <a:lvl8pPr lvl="7" algn="l">
              <a:lnSpc>
                <a:spcPct val="100000"/>
              </a:lnSpc>
              <a:spcBef>
                <a:spcPts val="0"/>
              </a:spcBef>
              <a:spcAft>
                <a:spcPts val="0"/>
              </a:spcAft>
              <a:buClr>
                <a:schemeClr val="dk2"/>
              </a:buClr>
              <a:buSzPts val="4200"/>
              <a:buNone/>
              <a:defRPr sz="4200">
                <a:solidFill>
                  <a:schemeClr val="dk2"/>
                </a:solidFill>
              </a:defRPr>
            </a:lvl8pPr>
            <a:lvl9pPr lvl="8" algn="l">
              <a:lnSpc>
                <a:spcPct val="100000"/>
              </a:lnSpc>
              <a:spcBef>
                <a:spcPts val="0"/>
              </a:spcBef>
              <a:spcAft>
                <a:spcPts val="0"/>
              </a:spcAft>
              <a:buClr>
                <a:schemeClr val="dk2"/>
              </a:buClr>
              <a:buSzPts val="4200"/>
              <a:buNone/>
              <a:defRPr sz="4200">
                <a:solidFill>
                  <a:schemeClr val="dk2"/>
                </a:solidFill>
              </a:defRPr>
            </a:lvl9pPr>
          </a:lstStyle>
          <a:p/>
        </p:txBody>
      </p:sp>
      <p:sp>
        <p:nvSpPr>
          <p:cNvPr id="163" name="Google Shape;163;p25"/>
          <p:cNvSpPr txBox="1"/>
          <p:nvPr>
            <p:ph idx="1" type="subTitle"/>
          </p:nvPr>
        </p:nvSpPr>
        <p:spPr>
          <a:xfrm>
            <a:off x="729627" y="3172900"/>
            <a:ext cx="7688100" cy="541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sp>
        <p:nvSpPr>
          <p:cNvPr id="164" name="Google Shape;164;p25"/>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5" name="Shape 165"/>
        <p:cNvGrpSpPr/>
        <p:nvPr/>
      </p:nvGrpSpPr>
      <p:grpSpPr>
        <a:xfrm>
          <a:off x="0" y="0"/>
          <a:ext cx="0" cy="0"/>
          <a:chOff x="0" y="0"/>
          <a:chExt cx="0" cy="0"/>
        </a:xfrm>
      </p:grpSpPr>
      <p:sp>
        <p:nvSpPr>
          <p:cNvPr id="166" name="Google Shape;166;p2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67" name="Google Shape;167;p26"/>
          <p:cNvGrpSpPr/>
          <p:nvPr/>
        </p:nvGrpSpPr>
        <p:grpSpPr>
          <a:xfrm>
            <a:off x="830392" y="1191256"/>
            <a:ext cx="745763" cy="45826"/>
            <a:chOff x="4580561" y="2589004"/>
            <a:chExt cx="1064464" cy="25200"/>
          </a:xfrm>
        </p:grpSpPr>
        <p:sp>
          <p:nvSpPr>
            <p:cNvPr id="168" name="Google Shape;168;p2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 name="Google Shape;169;p2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70" name="Google Shape;170;p26"/>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2600"/>
              <a:buNone/>
              <a:defRPr sz="2600">
                <a:solidFill>
                  <a:schemeClr val="dk2"/>
                </a:solidFill>
              </a:defRPr>
            </a:lvl1pPr>
            <a:lvl2pPr lvl="1" algn="l">
              <a:lnSpc>
                <a:spcPct val="100000"/>
              </a:lnSpc>
              <a:spcBef>
                <a:spcPts val="0"/>
              </a:spcBef>
              <a:spcAft>
                <a:spcPts val="0"/>
              </a:spcAft>
              <a:buClr>
                <a:schemeClr val="dk2"/>
              </a:buClr>
              <a:buSzPts val="2600"/>
              <a:buNone/>
              <a:defRPr sz="2600">
                <a:solidFill>
                  <a:schemeClr val="dk2"/>
                </a:solidFill>
              </a:defRPr>
            </a:lvl2pPr>
            <a:lvl3pPr lvl="2" algn="l">
              <a:lnSpc>
                <a:spcPct val="100000"/>
              </a:lnSpc>
              <a:spcBef>
                <a:spcPts val="0"/>
              </a:spcBef>
              <a:spcAft>
                <a:spcPts val="0"/>
              </a:spcAft>
              <a:buClr>
                <a:schemeClr val="dk2"/>
              </a:buClr>
              <a:buSzPts val="2600"/>
              <a:buNone/>
              <a:defRPr sz="2600">
                <a:solidFill>
                  <a:schemeClr val="dk2"/>
                </a:solidFill>
              </a:defRPr>
            </a:lvl3pPr>
            <a:lvl4pPr lvl="3" algn="l">
              <a:lnSpc>
                <a:spcPct val="100000"/>
              </a:lnSpc>
              <a:spcBef>
                <a:spcPts val="0"/>
              </a:spcBef>
              <a:spcAft>
                <a:spcPts val="0"/>
              </a:spcAft>
              <a:buClr>
                <a:schemeClr val="dk2"/>
              </a:buClr>
              <a:buSzPts val="2600"/>
              <a:buNone/>
              <a:defRPr sz="2600">
                <a:solidFill>
                  <a:schemeClr val="dk2"/>
                </a:solidFill>
              </a:defRPr>
            </a:lvl4pPr>
            <a:lvl5pPr lvl="4" algn="l">
              <a:lnSpc>
                <a:spcPct val="100000"/>
              </a:lnSpc>
              <a:spcBef>
                <a:spcPts val="0"/>
              </a:spcBef>
              <a:spcAft>
                <a:spcPts val="0"/>
              </a:spcAft>
              <a:buClr>
                <a:schemeClr val="dk2"/>
              </a:buClr>
              <a:buSzPts val="2600"/>
              <a:buNone/>
              <a:defRPr sz="2600">
                <a:solidFill>
                  <a:schemeClr val="dk2"/>
                </a:solidFill>
              </a:defRPr>
            </a:lvl5pPr>
            <a:lvl6pPr lvl="5" algn="l">
              <a:lnSpc>
                <a:spcPct val="100000"/>
              </a:lnSpc>
              <a:spcBef>
                <a:spcPts val="0"/>
              </a:spcBef>
              <a:spcAft>
                <a:spcPts val="0"/>
              </a:spcAft>
              <a:buClr>
                <a:schemeClr val="dk2"/>
              </a:buClr>
              <a:buSzPts val="2600"/>
              <a:buNone/>
              <a:defRPr sz="2600">
                <a:solidFill>
                  <a:schemeClr val="dk2"/>
                </a:solidFill>
              </a:defRPr>
            </a:lvl6pPr>
            <a:lvl7pPr lvl="6" algn="l">
              <a:lnSpc>
                <a:spcPct val="100000"/>
              </a:lnSpc>
              <a:spcBef>
                <a:spcPts val="0"/>
              </a:spcBef>
              <a:spcAft>
                <a:spcPts val="0"/>
              </a:spcAft>
              <a:buClr>
                <a:schemeClr val="dk2"/>
              </a:buClr>
              <a:buSzPts val="2600"/>
              <a:buNone/>
              <a:defRPr sz="2600">
                <a:solidFill>
                  <a:schemeClr val="dk2"/>
                </a:solidFill>
              </a:defRPr>
            </a:lvl7pPr>
            <a:lvl8pPr lvl="7" algn="l">
              <a:lnSpc>
                <a:spcPct val="100000"/>
              </a:lnSpc>
              <a:spcBef>
                <a:spcPts val="0"/>
              </a:spcBef>
              <a:spcAft>
                <a:spcPts val="0"/>
              </a:spcAft>
              <a:buClr>
                <a:schemeClr val="dk2"/>
              </a:buClr>
              <a:buSzPts val="2600"/>
              <a:buNone/>
              <a:defRPr sz="2600">
                <a:solidFill>
                  <a:schemeClr val="dk2"/>
                </a:solidFill>
              </a:defRPr>
            </a:lvl8pPr>
            <a:lvl9pPr lvl="8" algn="l">
              <a:lnSpc>
                <a:spcPct val="100000"/>
              </a:lnSpc>
              <a:spcBef>
                <a:spcPts val="0"/>
              </a:spcBef>
              <a:spcAft>
                <a:spcPts val="0"/>
              </a:spcAft>
              <a:buClr>
                <a:schemeClr val="dk2"/>
              </a:buClr>
              <a:buSzPts val="2600"/>
              <a:buNone/>
              <a:defRPr sz="2600">
                <a:solidFill>
                  <a:schemeClr val="dk2"/>
                </a:solidFill>
              </a:defRPr>
            </a:lvl9pPr>
          </a:lstStyle>
          <a:p/>
        </p:txBody>
      </p:sp>
      <p:sp>
        <p:nvSpPr>
          <p:cNvPr id="171" name="Google Shape;171;p26"/>
          <p:cNvSpPr txBox="1"/>
          <p:nvPr>
            <p:ph idx="1" type="body"/>
          </p:nvPr>
        </p:nvSpPr>
        <p:spPr>
          <a:xfrm>
            <a:off x="729450" y="2078875"/>
            <a:ext cx="7688700" cy="22611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172" name="Google Shape;172;p26"/>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73" name="Shape 173"/>
        <p:cNvGrpSpPr/>
        <p:nvPr/>
      </p:nvGrpSpPr>
      <p:grpSpPr>
        <a:xfrm>
          <a:off x="0" y="0"/>
          <a:ext cx="0" cy="0"/>
          <a:chOff x="0" y="0"/>
          <a:chExt cx="0" cy="0"/>
        </a:xfrm>
      </p:grpSpPr>
      <p:sp>
        <p:nvSpPr>
          <p:cNvPr id="174" name="Google Shape;174;p2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75" name="Google Shape;175;p27"/>
          <p:cNvGrpSpPr/>
          <p:nvPr/>
        </p:nvGrpSpPr>
        <p:grpSpPr>
          <a:xfrm>
            <a:off x="830392" y="1191256"/>
            <a:ext cx="745763" cy="45826"/>
            <a:chOff x="4580561" y="2589004"/>
            <a:chExt cx="1064464" cy="25200"/>
          </a:xfrm>
        </p:grpSpPr>
        <p:sp>
          <p:nvSpPr>
            <p:cNvPr id="176" name="Google Shape;176;p2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 name="Google Shape;177;p2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78" name="Google Shape;178;p27"/>
          <p:cNvSpPr txBox="1"/>
          <p:nvPr>
            <p:ph type="title"/>
          </p:nvPr>
        </p:nvSpPr>
        <p:spPr>
          <a:xfrm>
            <a:off x="729450" y="1318650"/>
            <a:ext cx="7688400" cy="535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2600"/>
              <a:buNone/>
              <a:defRPr sz="2600">
                <a:solidFill>
                  <a:schemeClr val="dk2"/>
                </a:solidFill>
              </a:defRPr>
            </a:lvl1pPr>
            <a:lvl2pPr lvl="1" algn="l">
              <a:lnSpc>
                <a:spcPct val="100000"/>
              </a:lnSpc>
              <a:spcBef>
                <a:spcPts val="0"/>
              </a:spcBef>
              <a:spcAft>
                <a:spcPts val="0"/>
              </a:spcAft>
              <a:buClr>
                <a:schemeClr val="dk2"/>
              </a:buClr>
              <a:buSzPts val="2600"/>
              <a:buNone/>
              <a:defRPr sz="2600">
                <a:solidFill>
                  <a:schemeClr val="dk2"/>
                </a:solidFill>
              </a:defRPr>
            </a:lvl2pPr>
            <a:lvl3pPr lvl="2" algn="l">
              <a:lnSpc>
                <a:spcPct val="100000"/>
              </a:lnSpc>
              <a:spcBef>
                <a:spcPts val="0"/>
              </a:spcBef>
              <a:spcAft>
                <a:spcPts val="0"/>
              </a:spcAft>
              <a:buClr>
                <a:schemeClr val="dk2"/>
              </a:buClr>
              <a:buSzPts val="2600"/>
              <a:buNone/>
              <a:defRPr sz="2600">
                <a:solidFill>
                  <a:schemeClr val="dk2"/>
                </a:solidFill>
              </a:defRPr>
            </a:lvl3pPr>
            <a:lvl4pPr lvl="3" algn="l">
              <a:lnSpc>
                <a:spcPct val="100000"/>
              </a:lnSpc>
              <a:spcBef>
                <a:spcPts val="0"/>
              </a:spcBef>
              <a:spcAft>
                <a:spcPts val="0"/>
              </a:spcAft>
              <a:buClr>
                <a:schemeClr val="dk2"/>
              </a:buClr>
              <a:buSzPts val="2600"/>
              <a:buNone/>
              <a:defRPr sz="2600">
                <a:solidFill>
                  <a:schemeClr val="dk2"/>
                </a:solidFill>
              </a:defRPr>
            </a:lvl4pPr>
            <a:lvl5pPr lvl="4" algn="l">
              <a:lnSpc>
                <a:spcPct val="100000"/>
              </a:lnSpc>
              <a:spcBef>
                <a:spcPts val="0"/>
              </a:spcBef>
              <a:spcAft>
                <a:spcPts val="0"/>
              </a:spcAft>
              <a:buClr>
                <a:schemeClr val="dk2"/>
              </a:buClr>
              <a:buSzPts val="2600"/>
              <a:buNone/>
              <a:defRPr sz="2600">
                <a:solidFill>
                  <a:schemeClr val="dk2"/>
                </a:solidFill>
              </a:defRPr>
            </a:lvl5pPr>
            <a:lvl6pPr lvl="5" algn="l">
              <a:lnSpc>
                <a:spcPct val="100000"/>
              </a:lnSpc>
              <a:spcBef>
                <a:spcPts val="0"/>
              </a:spcBef>
              <a:spcAft>
                <a:spcPts val="0"/>
              </a:spcAft>
              <a:buClr>
                <a:schemeClr val="dk2"/>
              </a:buClr>
              <a:buSzPts val="2600"/>
              <a:buNone/>
              <a:defRPr sz="2600">
                <a:solidFill>
                  <a:schemeClr val="dk2"/>
                </a:solidFill>
              </a:defRPr>
            </a:lvl6pPr>
            <a:lvl7pPr lvl="6" algn="l">
              <a:lnSpc>
                <a:spcPct val="100000"/>
              </a:lnSpc>
              <a:spcBef>
                <a:spcPts val="0"/>
              </a:spcBef>
              <a:spcAft>
                <a:spcPts val="0"/>
              </a:spcAft>
              <a:buClr>
                <a:schemeClr val="dk2"/>
              </a:buClr>
              <a:buSzPts val="2600"/>
              <a:buNone/>
              <a:defRPr sz="2600">
                <a:solidFill>
                  <a:schemeClr val="dk2"/>
                </a:solidFill>
              </a:defRPr>
            </a:lvl7pPr>
            <a:lvl8pPr lvl="7" algn="l">
              <a:lnSpc>
                <a:spcPct val="100000"/>
              </a:lnSpc>
              <a:spcBef>
                <a:spcPts val="0"/>
              </a:spcBef>
              <a:spcAft>
                <a:spcPts val="0"/>
              </a:spcAft>
              <a:buClr>
                <a:schemeClr val="dk2"/>
              </a:buClr>
              <a:buSzPts val="2600"/>
              <a:buNone/>
              <a:defRPr sz="2600">
                <a:solidFill>
                  <a:schemeClr val="dk2"/>
                </a:solidFill>
              </a:defRPr>
            </a:lvl8pPr>
            <a:lvl9pPr lvl="8" algn="l">
              <a:lnSpc>
                <a:spcPct val="100000"/>
              </a:lnSpc>
              <a:spcBef>
                <a:spcPts val="0"/>
              </a:spcBef>
              <a:spcAft>
                <a:spcPts val="0"/>
              </a:spcAft>
              <a:buClr>
                <a:schemeClr val="dk2"/>
              </a:buClr>
              <a:buSzPts val="2600"/>
              <a:buNone/>
              <a:defRPr sz="2600">
                <a:solidFill>
                  <a:schemeClr val="dk2"/>
                </a:solidFill>
              </a:defRPr>
            </a:lvl9pPr>
          </a:lstStyle>
          <a:p/>
        </p:txBody>
      </p:sp>
      <p:sp>
        <p:nvSpPr>
          <p:cNvPr id="179" name="Google Shape;179;p27"/>
          <p:cNvSpPr txBox="1"/>
          <p:nvPr>
            <p:ph idx="1" type="body"/>
          </p:nvPr>
        </p:nvSpPr>
        <p:spPr>
          <a:xfrm>
            <a:off x="729325" y="2078875"/>
            <a:ext cx="3774300" cy="22611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180" name="Google Shape;180;p27"/>
          <p:cNvSpPr txBox="1"/>
          <p:nvPr>
            <p:ph idx="2" type="body"/>
          </p:nvPr>
        </p:nvSpPr>
        <p:spPr>
          <a:xfrm>
            <a:off x="4643604" y="2078875"/>
            <a:ext cx="3774300" cy="22611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181" name="Google Shape;181;p27"/>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82" name="Shape 182"/>
        <p:cNvGrpSpPr/>
        <p:nvPr/>
      </p:nvGrpSpPr>
      <p:grpSpPr>
        <a:xfrm>
          <a:off x="0" y="0"/>
          <a:ext cx="0" cy="0"/>
          <a:chOff x="0" y="0"/>
          <a:chExt cx="0" cy="0"/>
        </a:xfrm>
      </p:grpSpPr>
      <p:sp>
        <p:nvSpPr>
          <p:cNvPr id="183" name="Google Shape;183;p28"/>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84" name="Google Shape;184;p28"/>
          <p:cNvGrpSpPr/>
          <p:nvPr/>
        </p:nvGrpSpPr>
        <p:grpSpPr>
          <a:xfrm>
            <a:off x="830392" y="1191256"/>
            <a:ext cx="745763" cy="45826"/>
            <a:chOff x="4580561" y="2589004"/>
            <a:chExt cx="1064464" cy="25200"/>
          </a:xfrm>
        </p:grpSpPr>
        <p:sp>
          <p:nvSpPr>
            <p:cNvPr id="185" name="Google Shape;185;p28"/>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 name="Google Shape;186;p28"/>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7" name="Google Shape;187;p28"/>
          <p:cNvSpPr txBox="1"/>
          <p:nvPr>
            <p:ph type="title"/>
          </p:nvPr>
        </p:nvSpPr>
        <p:spPr>
          <a:xfrm>
            <a:off x="729450" y="1318650"/>
            <a:ext cx="7688400" cy="535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2600"/>
              <a:buNone/>
              <a:defRPr sz="2600">
                <a:solidFill>
                  <a:schemeClr val="dk2"/>
                </a:solidFill>
              </a:defRPr>
            </a:lvl1pPr>
            <a:lvl2pPr lvl="1" algn="l">
              <a:lnSpc>
                <a:spcPct val="100000"/>
              </a:lnSpc>
              <a:spcBef>
                <a:spcPts val="0"/>
              </a:spcBef>
              <a:spcAft>
                <a:spcPts val="0"/>
              </a:spcAft>
              <a:buClr>
                <a:schemeClr val="dk2"/>
              </a:buClr>
              <a:buSzPts val="2600"/>
              <a:buNone/>
              <a:defRPr sz="2600">
                <a:solidFill>
                  <a:schemeClr val="dk2"/>
                </a:solidFill>
              </a:defRPr>
            </a:lvl2pPr>
            <a:lvl3pPr lvl="2" algn="l">
              <a:lnSpc>
                <a:spcPct val="100000"/>
              </a:lnSpc>
              <a:spcBef>
                <a:spcPts val="0"/>
              </a:spcBef>
              <a:spcAft>
                <a:spcPts val="0"/>
              </a:spcAft>
              <a:buClr>
                <a:schemeClr val="dk2"/>
              </a:buClr>
              <a:buSzPts val="2600"/>
              <a:buNone/>
              <a:defRPr sz="2600">
                <a:solidFill>
                  <a:schemeClr val="dk2"/>
                </a:solidFill>
              </a:defRPr>
            </a:lvl3pPr>
            <a:lvl4pPr lvl="3" algn="l">
              <a:lnSpc>
                <a:spcPct val="100000"/>
              </a:lnSpc>
              <a:spcBef>
                <a:spcPts val="0"/>
              </a:spcBef>
              <a:spcAft>
                <a:spcPts val="0"/>
              </a:spcAft>
              <a:buClr>
                <a:schemeClr val="dk2"/>
              </a:buClr>
              <a:buSzPts val="2600"/>
              <a:buNone/>
              <a:defRPr sz="2600">
                <a:solidFill>
                  <a:schemeClr val="dk2"/>
                </a:solidFill>
              </a:defRPr>
            </a:lvl4pPr>
            <a:lvl5pPr lvl="4" algn="l">
              <a:lnSpc>
                <a:spcPct val="100000"/>
              </a:lnSpc>
              <a:spcBef>
                <a:spcPts val="0"/>
              </a:spcBef>
              <a:spcAft>
                <a:spcPts val="0"/>
              </a:spcAft>
              <a:buClr>
                <a:schemeClr val="dk2"/>
              </a:buClr>
              <a:buSzPts val="2600"/>
              <a:buNone/>
              <a:defRPr sz="2600">
                <a:solidFill>
                  <a:schemeClr val="dk2"/>
                </a:solidFill>
              </a:defRPr>
            </a:lvl5pPr>
            <a:lvl6pPr lvl="5" algn="l">
              <a:lnSpc>
                <a:spcPct val="100000"/>
              </a:lnSpc>
              <a:spcBef>
                <a:spcPts val="0"/>
              </a:spcBef>
              <a:spcAft>
                <a:spcPts val="0"/>
              </a:spcAft>
              <a:buClr>
                <a:schemeClr val="dk2"/>
              </a:buClr>
              <a:buSzPts val="2600"/>
              <a:buNone/>
              <a:defRPr sz="2600">
                <a:solidFill>
                  <a:schemeClr val="dk2"/>
                </a:solidFill>
              </a:defRPr>
            </a:lvl6pPr>
            <a:lvl7pPr lvl="6" algn="l">
              <a:lnSpc>
                <a:spcPct val="100000"/>
              </a:lnSpc>
              <a:spcBef>
                <a:spcPts val="0"/>
              </a:spcBef>
              <a:spcAft>
                <a:spcPts val="0"/>
              </a:spcAft>
              <a:buClr>
                <a:schemeClr val="dk2"/>
              </a:buClr>
              <a:buSzPts val="2600"/>
              <a:buNone/>
              <a:defRPr sz="2600">
                <a:solidFill>
                  <a:schemeClr val="dk2"/>
                </a:solidFill>
              </a:defRPr>
            </a:lvl7pPr>
            <a:lvl8pPr lvl="7" algn="l">
              <a:lnSpc>
                <a:spcPct val="100000"/>
              </a:lnSpc>
              <a:spcBef>
                <a:spcPts val="0"/>
              </a:spcBef>
              <a:spcAft>
                <a:spcPts val="0"/>
              </a:spcAft>
              <a:buClr>
                <a:schemeClr val="dk2"/>
              </a:buClr>
              <a:buSzPts val="2600"/>
              <a:buNone/>
              <a:defRPr sz="2600">
                <a:solidFill>
                  <a:schemeClr val="dk2"/>
                </a:solidFill>
              </a:defRPr>
            </a:lvl8pPr>
            <a:lvl9pPr lvl="8" algn="l">
              <a:lnSpc>
                <a:spcPct val="100000"/>
              </a:lnSpc>
              <a:spcBef>
                <a:spcPts val="0"/>
              </a:spcBef>
              <a:spcAft>
                <a:spcPts val="0"/>
              </a:spcAft>
              <a:buClr>
                <a:schemeClr val="dk2"/>
              </a:buClr>
              <a:buSzPts val="2600"/>
              <a:buNone/>
              <a:defRPr sz="2600">
                <a:solidFill>
                  <a:schemeClr val="dk2"/>
                </a:solidFill>
              </a:defRPr>
            </a:lvl9pPr>
          </a:lstStyle>
          <a:p/>
        </p:txBody>
      </p:sp>
      <p:sp>
        <p:nvSpPr>
          <p:cNvPr id="188" name="Google Shape;188;p28"/>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89" name="Shape 189"/>
        <p:cNvGrpSpPr/>
        <p:nvPr/>
      </p:nvGrpSpPr>
      <p:grpSpPr>
        <a:xfrm>
          <a:off x="0" y="0"/>
          <a:ext cx="0" cy="0"/>
          <a:chOff x="0" y="0"/>
          <a:chExt cx="0" cy="0"/>
        </a:xfrm>
      </p:grpSpPr>
      <p:sp>
        <p:nvSpPr>
          <p:cNvPr id="190" name="Google Shape;190;p29"/>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91" name="Google Shape;191;p29"/>
          <p:cNvGrpSpPr/>
          <p:nvPr/>
        </p:nvGrpSpPr>
        <p:grpSpPr>
          <a:xfrm>
            <a:off x="830392" y="1191256"/>
            <a:ext cx="745763" cy="45826"/>
            <a:chOff x="4580561" y="2589004"/>
            <a:chExt cx="1064464" cy="25200"/>
          </a:xfrm>
        </p:grpSpPr>
        <p:sp>
          <p:nvSpPr>
            <p:cNvPr id="192" name="Google Shape;192;p2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 name="Google Shape;193;p2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94" name="Google Shape;194;p29"/>
          <p:cNvSpPr txBox="1"/>
          <p:nvPr>
            <p:ph type="title"/>
          </p:nvPr>
        </p:nvSpPr>
        <p:spPr>
          <a:xfrm>
            <a:off x="730000" y="1318650"/>
            <a:ext cx="3300900" cy="1381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2600"/>
              <a:buNone/>
              <a:defRPr sz="2600">
                <a:solidFill>
                  <a:schemeClr val="dk2"/>
                </a:solidFill>
              </a:defRPr>
            </a:lvl1pPr>
            <a:lvl2pPr lvl="1" algn="l">
              <a:lnSpc>
                <a:spcPct val="100000"/>
              </a:lnSpc>
              <a:spcBef>
                <a:spcPts val="0"/>
              </a:spcBef>
              <a:spcAft>
                <a:spcPts val="0"/>
              </a:spcAft>
              <a:buClr>
                <a:schemeClr val="dk2"/>
              </a:buClr>
              <a:buSzPts val="2600"/>
              <a:buNone/>
              <a:defRPr sz="2600">
                <a:solidFill>
                  <a:schemeClr val="dk2"/>
                </a:solidFill>
              </a:defRPr>
            </a:lvl2pPr>
            <a:lvl3pPr lvl="2" algn="l">
              <a:lnSpc>
                <a:spcPct val="100000"/>
              </a:lnSpc>
              <a:spcBef>
                <a:spcPts val="0"/>
              </a:spcBef>
              <a:spcAft>
                <a:spcPts val="0"/>
              </a:spcAft>
              <a:buClr>
                <a:schemeClr val="dk2"/>
              </a:buClr>
              <a:buSzPts val="2600"/>
              <a:buNone/>
              <a:defRPr sz="2600">
                <a:solidFill>
                  <a:schemeClr val="dk2"/>
                </a:solidFill>
              </a:defRPr>
            </a:lvl3pPr>
            <a:lvl4pPr lvl="3" algn="l">
              <a:lnSpc>
                <a:spcPct val="100000"/>
              </a:lnSpc>
              <a:spcBef>
                <a:spcPts val="0"/>
              </a:spcBef>
              <a:spcAft>
                <a:spcPts val="0"/>
              </a:spcAft>
              <a:buClr>
                <a:schemeClr val="dk2"/>
              </a:buClr>
              <a:buSzPts val="2600"/>
              <a:buNone/>
              <a:defRPr sz="2600">
                <a:solidFill>
                  <a:schemeClr val="dk2"/>
                </a:solidFill>
              </a:defRPr>
            </a:lvl4pPr>
            <a:lvl5pPr lvl="4" algn="l">
              <a:lnSpc>
                <a:spcPct val="100000"/>
              </a:lnSpc>
              <a:spcBef>
                <a:spcPts val="0"/>
              </a:spcBef>
              <a:spcAft>
                <a:spcPts val="0"/>
              </a:spcAft>
              <a:buClr>
                <a:schemeClr val="dk2"/>
              </a:buClr>
              <a:buSzPts val="2600"/>
              <a:buNone/>
              <a:defRPr sz="2600">
                <a:solidFill>
                  <a:schemeClr val="dk2"/>
                </a:solidFill>
              </a:defRPr>
            </a:lvl5pPr>
            <a:lvl6pPr lvl="5" algn="l">
              <a:lnSpc>
                <a:spcPct val="100000"/>
              </a:lnSpc>
              <a:spcBef>
                <a:spcPts val="0"/>
              </a:spcBef>
              <a:spcAft>
                <a:spcPts val="0"/>
              </a:spcAft>
              <a:buClr>
                <a:schemeClr val="dk2"/>
              </a:buClr>
              <a:buSzPts val="2600"/>
              <a:buNone/>
              <a:defRPr sz="2600">
                <a:solidFill>
                  <a:schemeClr val="dk2"/>
                </a:solidFill>
              </a:defRPr>
            </a:lvl6pPr>
            <a:lvl7pPr lvl="6" algn="l">
              <a:lnSpc>
                <a:spcPct val="100000"/>
              </a:lnSpc>
              <a:spcBef>
                <a:spcPts val="0"/>
              </a:spcBef>
              <a:spcAft>
                <a:spcPts val="0"/>
              </a:spcAft>
              <a:buClr>
                <a:schemeClr val="dk2"/>
              </a:buClr>
              <a:buSzPts val="2600"/>
              <a:buNone/>
              <a:defRPr sz="2600">
                <a:solidFill>
                  <a:schemeClr val="dk2"/>
                </a:solidFill>
              </a:defRPr>
            </a:lvl7pPr>
            <a:lvl8pPr lvl="7" algn="l">
              <a:lnSpc>
                <a:spcPct val="100000"/>
              </a:lnSpc>
              <a:spcBef>
                <a:spcPts val="0"/>
              </a:spcBef>
              <a:spcAft>
                <a:spcPts val="0"/>
              </a:spcAft>
              <a:buClr>
                <a:schemeClr val="dk2"/>
              </a:buClr>
              <a:buSzPts val="2600"/>
              <a:buNone/>
              <a:defRPr sz="2600">
                <a:solidFill>
                  <a:schemeClr val="dk2"/>
                </a:solidFill>
              </a:defRPr>
            </a:lvl8pPr>
            <a:lvl9pPr lvl="8" algn="l">
              <a:lnSpc>
                <a:spcPct val="100000"/>
              </a:lnSpc>
              <a:spcBef>
                <a:spcPts val="0"/>
              </a:spcBef>
              <a:spcAft>
                <a:spcPts val="0"/>
              </a:spcAft>
              <a:buClr>
                <a:schemeClr val="dk2"/>
              </a:buClr>
              <a:buSzPts val="2600"/>
              <a:buNone/>
              <a:defRPr sz="2600">
                <a:solidFill>
                  <a:schemeClr val="dk2"/>
                </a:solidFill>
              </a:defRPr>
            </a:lvl9pPr>
          </a:lstStyle>
          <a:p/>
        </p:txBody>
      </p:sp>
      <p:sp>
        <p:nvSpPr>
          <p:cNvPr id="195" name="Google Shape;195;p29"/>
          <p:cNvSpPr txBox="1"/>
          <p:nvPr>
            <p:ph idx="1" type="body"/>
          </p:nvPr>
        </p:nvSpPr>
        <p:spPr>
          <a:xfrm>
            <a:off x="721225" y="2781725"/>
            <a:ext cx="3300900" cy="15975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196" name="Google Shape;196;p29"/>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197" name="Shape 197"/>
        <p:cNvGrpSpPr/>
        <p:nvPr/>
      </p:nvGrpSpPr>
      <p:grpSpPr>
        <a:xfrm>
          <a:off x="0" y="0"/>
          <a:ext cx="0" cy="0"/>
          <a:chOff x="0" y="0"/>
          <a:chExt cx="0" cy="0"/>
        </a:xfrm>
      </p:grpSpPr>
      <p:grpSp>
        <p:nvGrpSpPr>
          <p:cNvPr id="198" name="Google Shape;198;p30"/>
          <p:cNvGrpSpPr/>
          <p:nvPr/>
        </p:nvGrpSpPr>
        <p:grpSpPr>
          <a:xfrm>
            <a:off x="830392" y="4169130"/>
            <a:ext cx="745763" cy="45826"/>
            <a:chOff x="4580561" y="2589004"/>
            <a:chExt cx="1064464" cy="25200"/>
          </a:xfrm>
        </p:grpSpPr>
        <p:sp>
          <p:nvSpPr>
            <p:cNvPr id="199" name="Google Shape;199;p30"/>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 name="Google Shape;200;p30"/>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01" name="Google Shape;201;p30"/>
          <p:cNvSpPr txBox="1"/>
          <p:nvPr>
            <p:ph type="title"/>
          </p:nvPr>
        </p:nvSpPr>
        <p:spPr>
          <a:xfrm>
            <a:off x="729450" y="864300"/>
            <a:ext cx="7021200" cy="2985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3600"/>
              <a:buNone/>
              <a:defRPr sz="3600">
                <a:solidFill>
                  <a:schemeClr val="l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p:txBody>
      </p:sp>
      <p:sp>
        <p:nvSpPr>
          <p:cNvPr id="202" name="Google Shape;202;p30"/>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03" name="Shape 203"/>
        <p:cNvGrpSpPr/>
        <p:nvPr/>
      </p:nvGrpSpPr>
      <p:grpSpPr>
        <a:xfrm>
          <a:off x="0" y="0"/>
          <a:ext cx="0" cy="0"/>
          <a:chOff x="0" y="0"/>
          <a:chExt cx="0" cy="0"/>
        </a:xfrm>
      </p:grpSpPr>
      <p:sp>
        <p:nvSpPr>
          <p:cNvPr id="204" name="Google Shape;204;p31"/>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05" name="Google Shape;205;p31"/>
          <p:cNvGrpSpPr/>
          <p:nvPr/>
        </p:nvGrpSpPr>
        <p:grpSpPr>
          <a:xfrm>
            <a:off x="830392" y="1191256"/>
            <a:ext cx="745763" cy="45826"/>
            <a:chOff x="4580561" y="2589004"/>
            <a:chExt cx="1064464" cy="25200"/>
          </a:xfrm>
        </p:grpSpPr>
        <p:sp>
          <p:nvSpPr>
            <p:cNvPr id="206" name="Google Shape;206;p31"/>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 name="Google Shape;207;p31"/>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08" name="Google Shape;208;p31"/>
          <p:cNvSpPr txBox="1"/>
          <p:nvPr>
            <p:ph type="title"/>
          </p:nvPr>
        </p:nvSpPr>
        <p:spPr>
          <a:xfrm>
            <a:off x="730000" y="1318650"/>
            <a:ext cx="3300900" cy="1687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2600"/>
              <a:buNone/>
              <a:defRPr sz="2600">
                <a:solidFill>
                  <a:schemeClr val="dk2"/>
                </a:solidFill>
              </a:defRPr>
            </a:lvl1pPr>
            <a:lvl2pPr lvl="1" algn="l">
              <a:lnSpc>
                <a:spcPct val="100000"/>
              </a:lnSpc>
              <a:spcBef>
                <a:spcPts val="0"/>
              </a:spcBef>
              <a:spcAft>
                <a:spcPts val="0"/>
              </a:spcAft>
              <a:buClr>
                <a:schemeClr val="dk2"/>
              </a:buClr>
              <a:buSzPts val="2600"/>
              <a:buNone/>
              <a:defRPr sz="2600">
                <a:solidFill>
                  <a:schemeClr val="dk2"/>
                </a:solidFill>
              </a:defRPr>
            </a:lvl2pPr>
            <a:lvl3pPr lvl="2" algn="l">
              <a:lnSpc>
                <a:spcPct val="100000"/>
              </a:lnSpc>
              <a:spcBef>
                <a:spcPts val="0"/>
              </a:spcBef>
              <a:spcAft>
                <a:spcPts val="0"/>
              </a:spcAft>
              <a:buClr>
                <a:schemeClr val="dk2"/>
              </a:buClr>
              <a:buSzPts val="2600"/>
              <a:buNone/>
              <a:defRPr sz="2600">
                <a:solidFill>
                  <a:schemeClr val="dk2"/>
                </a:solidFill>
              </a:defRPr>
            </a:lvl3pPr>
            <a:lvl4pPr lvl="3" algn="l">
              <a:lnSpc>
                <a:spcPct val="100000"/>
              </a:lnSpc>
              <a:spcBef>
                <a:spcPts val="0"/>
              </a:spcBef>
              <a:spcAft>
                <a:spcPts val="0"/>
              </a:spcAft>
              <a:buClr>
                <a:schemeClr val="dk2"/>
              </a:buClr>
              <a:buSzPts val="2600"/>
              <a:buNone/>
              <a:defRPr sz="2600">
                <a:solidFill>
                  <a:schemeClr val="dk2"/>
                </a:solidFill>
              </a:defRPr>
            </a:lvl4pPr>
            <a:lvl5pPr lvl="4" algn="l">
              <a:lnSpc>
                <a:spcPct val="100000"/>
              </a:lnSpc>
              <a:spcBef>
                <a:spcPts val="0"/>
              </a:spcBef>
              <a:spcAft>
                <a:spcPts val="0"/>
              </a:spcAft>
              <a:buClr>
                <a:schemeClr val="dk2"/>
              </a:buClr>
              <a:buSzPts val="2600"/>
              <a:buNone/>
              <a:defRPr sz="2600">
                <a:solidFill>
                  <a:schemeClr val="dk2"/>
                </a:solidFill>
              </a:defRPr>
            </a:lvl5pPr>
            <a:lvl6pPr lvl="5" algn="l">
              <a:lnSpc>
                <a:spcPct val="100000"/>
              </a:lnSpc>
              <a:spcBef>
                <a:spcPts val="0"/>
              </a:spcBef>
              <a:spcAft>
                <a:spcPts val="0"/>
              </a:spcAft>
              <a:buClr>
                <a:schemeClr val="dk2"/>
              </a:buClr>
              <a:buSzPts val="2600"/>
              <a:buNone/>
              <a:defRPr sz="2600">
                <a:solidFill>
                  <a:schemeClr val="dk2"/>
                </a:solidFill>
              </a:defRPr>
            </a:lvl6pPr>
            <a:lvl7pPr lvl="6" algn="l">
              <a:lnSpc>
                <a:spcPct val="100000"/>
              </a:lnSpc>
              <a:spcBef>
                <a:spcPts val="0"/>
              </a:spcBef>
              <a:spcAft>
                <a:spcPts val="0"/>
              </a:spcAft>
              <a:buClr>
                <a:schemeClr val="dk2"/>
              </a:buClr>
              <a:buSzPts val="2600"/>
              <a:buNone/>
              <a:defRPr sz="2600">
                <a:solidFill>
                  <a:schemeClr val="dk2"/>
                </a:solidFill>
              </a:defRPr>
            </a:lvl7pPr>
            <a:lvl8pPr lvl="7" algn="l">
              <a:lnSpc>
                <a:spcPct val="100000"/>
              </a:lnSpc>
              <a:spcBef>
                <a:spcPts val="0"/>
              </a:spcBef>
              <a:spcAft>
                <a:spcPts val="0"/>
              </a:spcAft>
              <a:buClr>
                <a:schemeClr val="dk2"/>
              </a:buClr>
              <a:buSzPts val="2600"/>
              <a:buNone/>
              <a:defRPr sz="2600">
                <a:solidFill>
                  <a:schemeClr val="dk2"/>
                </a:solidFill>
              </a:defRPr>
            </a:lvl8pPr>
            <a:lvl9pPr lvl="8" algn="l">
              <a:lnSpc>
                <a:spcPct val="100000"/>
              </a:lnSpc>
              <a:spcBef>
                <a:spcPts val="0"/>
              </a:spcBef>
              <a:spcAft>
                <a:spcPts val="0"/>
              </a:spcAft>
              <a:buClr>
                <a:schemeClr val="dk2"/>
              </a:buClr>
              <a:buSzPts val="2600"/>
              <a:buNone/>
              <a:defRPr sz="2600">
                <a:solidFill>
                  <a:schemeClr val="dk2"/>
                </a:solidFill>
              </a:defRPr>
            </a:lvl9pPr>
          </a:lstStyle>
          <a:p/>
        </p:txBody>
      </p:sp>
      <p:sp>
        <p:nvSpPr>
          <p:cNvPr id="209" name="Google Shape;209;p31"/>
          <p:cNvSpPr txBox="1"/>
          <p:nvPr>
            <p:ph idx="1" type="subTitle"/>
          </p:nvPr>
        </p:nvSpPr>
        <p:spPr>
          <a:xfrm>
            <a:off x="724950" y="3161525"/>
            <a:ext cx="3300900" cy="759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sp>
        <p:nvSpPr>
          <p:cNvPr id="210" name="Google Shape;210;p31"/>
          <p:cNvSpPr txBox="1"/>
          <p:nvPr>
            <p:ph idx="2" type="body"/>
          </p:nvPr>
        </p:nvSpPr>
        <p:spPr>
          <a:xfrm>
            <a:off x="5174225" y="1352625"/>
            <a:ext cx="3374400" cy="30255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211" name="Google Shape;211;p3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12" name="Shape 212"/>
        <p:cNvGrpSpPr/>
        <p:nvPr/>
      </p:nvGrpSpPr>
      <p:grpSpPr>
        <a:xfrm>
          <a:off x="0" y="0"/>
          <a:ext cx="0" cy="0"/>
          <a:chOff x="0" y="0"/>
          <a:chExt cx="0" cy="0"/>
        </a:xfrm>
      </p:grpSpPr>
      <p:sp>
        <p:nvSpPr>
          <p:cNvPr id="213" name="Google Shape;213;p32"/>
          <p:cNvSpPr txBox="1"/>
          <p:nvPr>
            <p:ph idx="1" type="body"/>
          </p:nvPr>
        </p:nvSpPr>
        <p:spPr>
          <a:xfrm>
            <a:off x="724950" y="4372551"/>
            <a:ext cx="7697400" cy="4605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300"/>
              <a:buNone/>
              <a:defRPr/>
            </a:lvl1pPr>
          </a:lstStyle>
          <a:p/>
        </p:txBody>
      </p:sp>
      <p:sp>
        <p:nvSpPr>
          <p:cNvPr id="214" name="Google Shape;214;p32"/>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215" name="Shape 215"/>
        <p:cNvGrpSpPr/>
        <p:nvPr/>
      </p:nvGrpSpPr>
      <p:grpSpPr>
        <a:xfrm>
          <a:off x="0" y="0"/>
          <a:ext cx="0" cy="0"/>
          <a:chOff x="0" y="0"/>
          <a:chExt cx="0" cy="0"/>
        </a:xfrm>
      </p:grpSpPr>
      <p:grpSp>
        <p:nvGrpSpPr>
          <p:cNvPr id="216" name="Google Shape;216;p33"/>
          <p:cNvGrpSpPr/>
          <p:nvPr/>
        </p:nvGrpSpPr>
        <p:grpSpPr>
          <a:xfrm>
            <a:off x="830392" y="4169130"/>
            <a:ext cx="745763" cy="45826"/>
            <a:chOff x="4580561" y="2589004"/>
            <a:chExt cx="1064464" cy="25200"/>
          </a:xfrm>
        </p:grpSpPr>
        <p:sp>
          <p:nvSpPr>
            <p:cNvPr id="217" name="Google Shape;217;p3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 name="Google Shape;218;p3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19" name="Google Shape;219;p33"/>
          <p:cNvSpPr txBox="1"/>
          <p:nvPr>
            <p:ph hasCustomPrompt="1" type="title"/>
          </p:nvPr>
        </p:nvSpPr>
        <p:spPr>
          <a:xfrm>
            <a:off x="729450" y="733950"/>
            <a:ext cx="7688400" cy="1244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8000"/>
              <a:buNone/>
              <a:defRPr sz="8000">
                <a:solidFill>
                  <a:schemeClr val="lt1"/>
                </a:solidFill>
              </a:defRPr>
            </a:lvl1pPr>
            <a:lvl2pPr lvl="1" algn="l">
              <a:lnSpc>
                <a:spcPct val="100000"/>
              </a:lnSpc>
              <a:spcBef>
                <a:spcPts val="0"/>
              </a:spcBef>
              <a:spcAft>
                <a:spcPts val="0"/>
              </a:spcAft>
              <a:buClr>
                <a:schemeClr val="lt1"/>
              </a:buClr>
              <a:buSzPts val="8000"/>
              <a:buNone/>
              <a:defRPr sz="8000">
                <a:solidFill>
                  <a:schemeClr val="lt1"/>
                </a:solidFill>
              </a:defRPr>
            </a:lvl2pPr>
            <a:lvl3pPr lvl="2" algn="l">
              <a:lnSpc>
                <a:spcPct val="100000"/>
              </a:lnSpc>
              <a:spcBef>
                <a:spcPts val="0"/>
              </a:spcBef>
              <a:spcAft>
                <a:spcPts val="0"/>
              </a:spcAft>
              <a:buClr>
                <a:schemeClr val="lt1"/>
              </a:buClr>
              <a:buSzPts val="8000"/>
              <a:buNone/>
              <a:defRPr sz="8000">
                <a:solidFill>
                  <a:schemeClr val="lt1"/>
                </a:solidFill>
              </a:defRPr>
            </a:lvl3pPr>
            <a:lvl4pPr lvl="3" algn="l">
              <a:lnSpc>
                <a:spcPct val="100000"/>
              </a:lnSpc>
              <a:spcBef>
                <a:spcPts val="0"/>
              </a:spcBef>
              <a:spcAft>
                <a:spcPts val="0"/>
              </a:spcAft>
              <a:buClr>
                <a:schemeClr val="lt1"/>
              </a:buClr>
              <a:buSzPts val="8000"/>
              <a:buNone/>
              <a:defRPr sz="8000">
                <a:solidFill>
                  <a:schemeClr val="lt1"/>
                </a:solidFill>
              </a:defRPr>
            </a:lvl4pPr>
            <a:lvl5pPr lvl="4" algn="l">
              <a:lnSpc>
                <a:spcPct val="100000"/>
              </a:lnSpc>
              <a:spcBef>
                <a:spcPts val="0"/>
              </a:spcBef>
              <a:spcAft>
                <a:spcPts val="0"/>
              </a:spcAft>
              <a:buClr>
                <a:schemeClr val="lt1"/>
              </a:buClr>
              <a:buSzPts val="8000"/>
              <a:buNone/>
              <a:defRPr sz="8000">
                <a:solidFill>
                  <a:schemeClr val="lt1"/>
                </a:solidFill>
              </a:defRPr>
            </a:lvl5pPr>
            <a:lvl6pPr lvl="5" algn="l">
              <a:lnSpc>
                <a:spcPct val="100000"/>
              </a:lnSpc>
              <a:spcBef>
                <a:spcPts val="0"/>
              </a:spcBef>
              <a:spcAft>
                <a:spcPts val="0"/>
              </a:spcAft>
              <a:buClr>
                <a:schemeClr val="lt1"/>
              </a:buClr>
              <a:buSzPts val="8000"/>
              <a:buNone/>
              <a:defRPr sz="8000">
                <a:solidFill>
                  <a:schemeClr val="lt1"/>
                </a:solidFill>
              </a:defRPr>
            </a:lvl6pPr>
            <a:lvl7pPr lvl="6" algn="l">
              <a:lnSpc>
                <a:spcPct val="100000"/>
              </a:lnSpc>
              <a:spcBef>
                <a:spcPts val="0"/>
              </a:spcBef>
              <a:spcAft>
                <a:spcPts val="0"/>
              </a:spcAft>
              <a:buClr>
                <a:schemeClr val="lt1"/>
              </a:buClr>
              <a:buSzPts val="8000"/>
              <a:buNone/>
              <a:defRPr sz="8000">
                <a:solidFill>
                  <a:schemeClr val="lt1"/>
                </a:solidFill>
              </a:defRPr>
            </a:lvl7pPr>
            <a:lvl8pPr lvl="7" algn="l">
              <a:lnSpc>
                <a:spcPct val="100000"/>
              </a:lnSpc>
              <a:spcBef>
                <a:spcPts val="0"/>
              </a:spcBef>
              <a:spcAft>
                <a:spcPts val="0"/>
              </a:spcAft>
              <a:buClr>
                <a:schemeClr val="lt1"/>
              </a:buClr>
              <a:buSzPts val="8000"/>
              <a:buNone/>
              <a:defRPr sz="8000">
                <a:solidFill>
                  <a:schemeClr val="lt1"/>
                </a:solidFill>
              </a:defRPr>
            </a:lvl8pPr>
            <a:lvl9pPr lvl="8" algn="l">
              <a:lnSpc>
                <a:spcPct val="100000"/>
              </a:lnSpc>
              <a:spcBef>
                <a:spcPts val="0"/>
              </a:spcBef>
              <a:spcAft>
                <a:spcPts val="0"/>
              </a:spcAft>
              <a:buClr>
                <a:schemeClr val="lt1"/>
              </a:buClr>
              <a:buSzPts val="8000"/>
              <a:buNone/>
              <a:defRPr sz="8000">
                <a:solidFill>
                  <a:schemeClr val="lt1"/>
                </a:solidFill>
              </a:defRPr>
            </a:lvl9pPr>
          </a:lstStyle>
          <a:p>
            <a:r>
              <a:t>xx%</a:t>
            </a:r>
          </a:p>
        </p:txBody>
      </p:sp>
      <p:sp>
        <p:nvSpPr>
          <p:cNvPr id="220" name="Google Shape;220;p33"/>
          <p:cNvSpPr txBox="1"/>
          <p:nvPr>
            <p:ph idx="1" type="body"/>
          </p:nvPr>
        </p:nvSpPr>
        <p:spPr>
          <a:xfrm>
            <a:off x="729450" y="2272888"/>
            <a:ext cx="7688400" cy="15804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Clr>
                <a:schemeClr val="lt1"/>
              </a:buClr>
              <a:buSzPts val="1300"/>
              <a:buChar char="●"/>
              <a:defRPr>
                <a:solidFill>
                  <a:schemeClr val="lt1"/>
                </a:solidFill>
              </a:defRPr>
            </a:lvl1pPr>
            <a:lvl2pPr indent="-298450" lvl="1" marL="914400" algn="l">
              <a:lnSpc>
                <a:spcPct val="115000"/>
              </a:lnSpc>
              <a:spcBef>
                <a:spcPts val="1600"/>
              </a:spcBef>
              <a:spcAft>
                <a:spcPts val="0"/>
              </a:spcAft>
              <a:buClr>
                <a:schemeClr val="lt1"/>
              </a:buClr>
              <a:buSzPts val="1100"/>
              <a:buChar char="○"/>
              <a:defRPr>
                <a:solidFill>
                  <a:schemeClr val="lt1"/>
                </a:solidFill>
              </a:defRPr>
            </a:lvl2pPr>
            <a:lvl3pPr indent="-298450" lvl="2" marL="1371600" algn="l">
              <a:lnSpc>
                <a:spcPct val="115000"/>
              </a:lnSpc>
              <a:spcBef>
                <a:spcPts val="1600"/>
              </a:spcBef>
              <a:spcAft>
                <a:spcPts val="0"/>
              </a:spcAft>
              <a:buClr>
                <a:schemeClr val="lt1"/>
              </a:buClr>
              <a:buSzPts val="1100"/>
              <a:buChar char="■"/>
              <a:defRPr>
                <a:solidFill>
                  <a:schemeClr val="lt1"/>
                </a:solidFill>
              </a:defRPr>
            </a:lvl3pPr>
            <a:lvl4pPr indent="-298450" lvl="3" marL="1828800" algn="l">
              <a:lnSpc>
                <a:spcPct val="115000"/>
              </a:lnSpc>
              <a:spcBef>
                <a:spcPts val="1600"/>
              </a:spcBef>
              <a:spcAft>
                <a:spcPts val="0"/>
              </a:spcAft>
              <a:buClr>
                <a:schemeClr val="lt1"/>
              </a:buClr>
              <a:buSzPts val="1100"/>
              <a:buChar char="●"/>
              <a:defRPr>
                <a:solidFill>
                  <a:schemeClr val="lt1"/>
                </a:solidFill>
              </a:defRPr>
            </a:lvl4pPr>
            <a:lvl5pPr indent="-298450" lvl="4" marL="2286000" algn="l">
              <a:lnSpc>
                <a:spcPct val="115000"/>
              </a:lnSpc>
              <a:spcBef>
                <a:spcPts val="1600"/>
              </a:spcBef>
              <a:spcAft>
                <a:spcPts val="0"/>
              </a:spcAft>
              <a:buClr>
                <a:schemeClr val="lt1"/>
              </a:buClr>
              <a:buSzPts val="1100"/>
              <a:buChar char="○"/>
              <a:defRPr>
                <a:solidFill>
                  <a:schemeClr val="lt1"/>
                </a:solidFill>
              </a:defRPr>
            </a:lvl5pPr>
            <a:lvl6pPr indent="-298450" lvl="5" marL="2743200" algn="l">
              <a:lnSpc>
                <a:spcPct val="115000"/>
              </a:lnSpc>
              <a:spcBef>
                <a:spcPts val="1600"/>
              </a:spcBef>
              <a:spcAft>
                <a:spcPts val="0"/>
              </a:spcAft>
              <a:buClr>
                <a:schemeClr val="lt1"/>
              </a:buClr>
              <a:buSzPts val="1100"/>
              <a:buChar char="■"/>
              <a:defRPr>
                <a:solidFill>
                  <a:schemeClr val="lt1"/>
                </a:solidFill>
              </a:defRPr>
            </a:lvl6pPr>
            <a:lvl7pPr indent="-298450" lvl="6" marL="3200400" algn="l">
              <a:lnSpc>
                <a:spcPct val="115000"/>
              </a:lnSpc>
              <a:spcBef>
                <a:spcPts val="1600"/>
              </a:spcBef>
              <a:spcAft>
                <a:spcPts val="0"/>
              </a:spcAft>
              <a:buClr>
                <a:schemeClr val="lt1"/>
              </a:buClr>
              <a:buSzPts val="1100"/>
              <a:buChar char="●"/>
              <a:defRPr>
                <a:solidFill>
                  <a:schemeClr val="lt1"/>
                </a:solidFill>
              </a:defRPr>
            </a:lvl7pPr>
            <a:lvl8pPr indent="-298450" lvl="7" marL="3657600" algn="l">
              <a:lnSpc>
                <a:spcPct val="115000"/>
              </a:lnSpc>
              <a:spcBef>
                <a:spcPts val="1600"/>
              </a:spcBef>
              <a:spcAft>
                <a:spcPts val="0"/>
              </a:spcAft>
              <a:buClr>
                <a:schemeClr val="lt1"/>
              </a:buClr>
              <a:buSzPts val="1100"/>
              <a:buChar char="○"/>
              <a:defRPr>
                <a:solidFill>
                  <a:schemeClr val="lt1"/>
                </a:solidFill>
              </a:defRPr>
            </a:lvl8pPr>
            <a:lvl9pPr indent="-298450" lvl="8" marL="4114800" algn="l">
              <a:lnSpc>
                <a:spcPct val="115000"/>
              </a:lnSpc>
              <a:spcBef>
                <a:spcPts val="1600"/>
              </a:spcBef>
              <a:spcAft>
                <a:spcPts val="1600"/>
              </a:spcAft>
              <a:buClr>
                <a:schemeClr val="lt1"/>
              </a:buClr>
              <a:buSzPts val="1100"/>
              <a:buChar char="■"/>
              <a:defRPr>
                <a:solidFill>
                  <a:schemeClr val="lt1"/>
                </a:solidFill>
              </a:defRPr>
            </a:lvl9pPr>
          </a:lstStyle>
          <a:p/>
        </p:txBody>
      </p:sp>
      <p:sp>
        <p:nvSpPr>
          <p:cNvPr id="221" name="Google Shape;221;p33"/>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22" name="Shape 222"/>
        <p:cNvGrpSpPr/>
        <p:nvPr/>
      </p:nvGrpSpPr>
      <p:grpSpPr>
        <a:xfrm>
          <a:off x="0" y="0"/>
          <a:ext cx="0" cy="0"/>
          <a:chOff x="0" y="0"/>
          <a:chExt cx="0" cy="0"/>
        </a:xfrm>
      </p:grpSpPr>
      <p:sp>
        <p:nvSpPr>
          <p:cNvPr id="223" name="Google Shape;223;p34"/>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theme" Target="../theme/theme2.xml"/><Relationship Id="rId10" Type="http://schemas.openxmlformats.org/officeDocument/2006/relationships/slideLayout" Target="../slideLayouts/slideLayout21.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slideLayout" Target="../slideLayouts/slideLayout23.xml"/><Relationship Id="rId3" Type="http://schemas.openxmlformats.org/officeDocument/2006/relationships/slideLayout" Target="../slideLayouts/slideLayout24.xml"/><Relationship Id="rId4" Type="http://schemas.openxmlformats.org/officeDocument/2006/relationships/slideLayout" Target="../slideLayouts/slideLayout25.xml"/><Relationship Id="rId11" Type="http://schemas.openxmlformats.org/officeDocument/2006/relationships/theme" Target="../theme/theme3.xml"/><Relationship Id="rId10" Type="http://schemas.openxmlformats.org/officeDocument/2006/relationships/slideLayout" Target="../slideLayouts/slideLayout31.xml"/><Relationship Id="rId9" Type="http://schemas.openxmlformats.org/officeDocument/2006/relationships/slideLayout" Target="../slideLayouts/slideLayout30.xml"/><Relationship Id="rId5" Type="http://schemas.openxmlformats.org/officeDocument/2006/relationships/slideLayout" Target="../slideLayouts/slideLayout26.xml"/><Relationship Id="rId6" Type="http://schemas.openxmlformats.org/officeDocument/2006/relationships/slideLayout" Target="../slideLayouts/slideLayout27.xml"/><Relationship Id="rId7" Type="http://schemas.openxmlformats.org/officeDocument/2006/relationships/slideLayout" Target="../slideLayouts/slideLayout28.xml"/><Relationship Id="rId8"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2800"/>
              <a:buFont typeface="Raleway"/>
              <a:buNone/>
              <a:defRPr b="1" sz="2800">
                <a:latin typeface="Raleway"/>
                <a:ea typeface="Raleway"/>
                <a:cs typeface="Raleway"/>
                <a:sym typeface="Raleway"/>
              </a:defRPr>
            </a:lvl1pPr>
            <a:lvl2pPr lvl="1">
              <a:spcBef>
                <a:spcPts val="0"/>
              </a:spcBef>
              <a:spcAft>
                <a:spcPts val="0"/>
              </a:spcAft>
              <a:buSzPts val="2800"/>
              <a:buFont typeface="Raleway"/>
              <a:buNone/>
              <a:defRPr b="1" sz="2800">
                <a:latin typeface="Raleway"/>
                <a:ea typeface="Raleway"/>
                <a:cs typeface="Raleway"/>
                <a:sym typeface="Raleway"/>
              </a:defRPr>
            </a:lvl2pPr>
            <a:lvl3pPr lvl="2">
              <a:spcBef>
                <a:spcPts val="0"/>
              </a:spcBef>
              <a:spcAft>
                <a:spcPts val="0"/>
              </a:spcAft>
              <a:buSzPts val="2800"/>
              <a:buFont typeface="Raleway"/>
              <a:buNone/>
              <a:defRPr b="1" sz="2800">
                <a:latin typeface="Raleway"/>
                <a:ea typeface="Raleway"/>
                <a:cs typeface="Raleway"/>
                <a:sym typeface="Raleway"/>
              </a:defRPr>
            </a:lvl3pPr>
            <a:lvl4pPr lvl="3">
              <a:spcBef>
                <a:spcPts val="0"/>
              </a:spcBef>
              <a:spcAft>
                <a:spcPts val="0"/>
              </a:spcAft>
              <a:buSzPts val="2800"/>
              <a:buFont typeface="Raleway"/>
              <a:buNone/>
              <a:defRPr b="1" sz="2800">
                <a:latin typeface="Raleway"/>
                <a:ea typeface="Raleway"/>
                <a:cs typeface="Raleway"/>
                <a:sym typeface="Raleway"/>
              </a:defRPr>
            </a:lvl4pPr>
            <a:lvl5pPr lvl="4">
              <a:spcBef>
                <a:spcPts val="0"/>
              </a:spcBef>
              <a:spcAft>
                <a:spcPts val="0"/>
              </a:spcAft>
              <a:buSzPts val="2800"/>
              <a:buFont typeface="Raleway"/>
              <a:buNone/>
              <a:defRPr b="1" sz="2800">
                <a:latin typeface="Raleway"/>
                <a:ea typeface="Raleway"/>
                <a:cs typeface="Raleway"/>
                <a:sym typeface="Raleway"/>
              </a:defRPr>
            </a:lvl5pPr>
            <a:lvl6pPr lvl="5">
              <a:spcBef>
                <a:spcPts val="0"/>
              </a:spcBef>
              <a:spcAft>
                <a:spcPts val="0"/>
              </a:spcAft>
              <a:buSzPts val="2800"/>
              <a:buFont typeface="Raleway"/>
              <a:buNone/>
              <a:defRPr b="1" sz="2800">
                <a:latin typeface="Raleway"/>
                <a:ea typeface="Raleway"/>
                <a:cs typeface="Raleway"/>
                <a:sym typeface="Raleway"/>
              </a:defRPr>
            </a:lvl6pPr>
            <a:lvl7pPr lvl="6">
              <a:spcBef>
                <a:spcPts val="0"/>
              </a:spcBef>
              <a:spcAft>
                <a:spcPts val="0"/>
              </a:spcAft>
              <a:buSzPts val="2800"/>
              <a:buFont typeface="Raleway"/>
              <a:buNone/>
              <a:defRPr b="1" sz="2800">
                <a:latin typeface="Raleway"/>
                <a:ea typeface="Raleway"/>
                <a:cs typeface="Raleway"/>
                <a:sym typeface="Raleway"/>
              </a:defRPr>
            </a:lvl7pPr>
            <a:lvl8pPr lvl="7">
              <a:spcBef>
                <a:spcPts val="0"/>
              </a:spcBef>
              <a:spcAft>
                <a:spcPts val="0"/>
              </a:spcAft>
              <a:buSzPts val="2800"/>
              <a:buFont typeface="Raleway"/>
              <a:buNone/>
              <a:defRPr b="1" sz="2800">
                <a:latin typeface="Raleway"/>
                <a:ea typeface="Raleway"/>
                <a:cs typeface="Raleway"/>
                <a:sym typeface="Raleway"/>
              </a:defRPr>
            </a:lvl8pPr>
            <a:lvl9pPr lvl="8">
              <a:spcBef>
                <a:spcPts val="0"/>
              </a:spcBef>
              <a:spcAft>
                <a:spcPts val="0"/>
              </a:spcAft>
              <a:buSzPts val="2800"/>
              <a:buFont typeface="Raleway"/>
              <a:buNone/>
              <a:defRPr b="1" sz="2800">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ja"/>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82" name="Shape 82"/>
        <p:cNvGrpSpPr/>
        <p:nvPr/>
      </p:nvGrpSpPr>
      <p:grpSpPr>
        <a:xfrm>
          <a:off x="0" y="0"/>
          <a:ext cx="0" cy="0"/>
          <a:chOff x="0" y="0"/>
          <a:chExt cx="0" cy="0"/>
        </a:xfrm>
      </p:grpSpPr>
      <p:sp>
        <p:nvSpPr>
          <p:cNvPr id="83" name="Google Shape;83;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1pPr>
            <a:lvl2pPr lvl="1"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2pPr>
            <a:lvl3pPr lvl="2"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3pPr>
            <a:lvl4pPr lvl="3"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4pPr>
            <a:lvl5pPr lvl="4"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5pPr>
            <a:lvl6pPr lvl="5"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6pPr>
            <a:lvl7pPr lvl="6"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7pPr>
            <a:lvl8pPr lvl="7"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8pPr>
            <a:lvl9pPr lvl="8"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9pPr>
          </a:lstStyle>
          <a:p/>
        </p:txBody>
      </p:sp>
      <p:sp>
        <p:nvSpPr>
          <p:cNvPr id="84" name="Google Shape;84;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marR="0" rtl="0" algn="l">
              <a:lnSpc>
                <a:spcPct val="115000"/>
              </a:lnSpc>
              <a:spcBef>
                <a:spcPts val="0"/>
              </a:spcBef>
              <a:spcAft>
                <a:spcPts val="0"/>
              </a:spcAft>
              <a:buClr>
                <a:schemeClr val="accent1"/>
              </a:buClr>
              <a:buSzPts val="1300"/>
              <a:buFont typeface="Lato"/>
              <a:buChar char="●"/>
              <a:defRPr b="0" i="0" sz="1300" u="none" cap="none" strike="noStrike">
                <a:solidFill>
                  <a:schemeClr val="accent1"/>
                </a:solidFill>
                <a:latin typeface="Lato"/>
                <a:ea typeface="Lato"/>
                <a:cs typeface="Lato"/>
                <a:sym typeface="Lato"/>
              </a:defRPr>
            </a:lvl1pPr>
            <a:lvl2pPr indent="-298450" lvl="1" marL="9144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2pPr>
            <a:lvl3pPr indent="-298450" lvl="2" marL="13716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3pPr>
            <a:lvl4pPr indent="-298450" lvl="3" marL="18288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4pPr>
            <a:lvl5pPr indent="-298450" lvl="4" marL="22860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5pPr>
            <a:lvl6pPr indent="-298450" lvl="5" marL="27432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6pPr>
            <a:lvl7pPr indent="-298450" lvl="6" marL="32004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7pPr>
            <a:lvl8pPr indent="-298450" lvl="7" marL="36576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8pPr>
            <a:lvl9pPr indent="-298450" lvl="8" marL="4114800" marR="0" rtl="0" algn="l">
              <a:lnSpc>
                <a:spcPct val="115000"/>
              </a:lnSpc>
              <a:spcBef>
                <a:spcPts val="1600"/>
              </a:spcBef>
              <a:spcAft>
                <a:spcPts val="1600"/>
              </a:spcAft>
              <a:buClr>
                <a:schemeClr val="accent1"/>
              </a:buClr>
              <a:buSzPts val="1100"/>
              <a:buFont typeface="Lato"/>
              <a:buChar char="■"/>
              <a:defRPr b="0" i="0" sz="1100" u="none" cap="none" strike="noStrike">
                <a:solidFill>
                  <a:schemeClr val="accent1"/>
                </a:solidFill>
                <a:latin typeface="Lato"/>
                <a:ea typeface="Lato"/>
                <a:cs typeface="Lato"/>
                <a:sym typeface="Lato"/>
              </a:defRPr>
            </a:lvl9pPr>
          </a:lstStyle>
          <a:p/>
        </p:txBody>
      </p:sp>
      <p:sp>
        <p:nvSpPr>
          <p:cNvPr id="85" name="Google Shape;85;p13"/>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ja"/>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153" name="Shape 153"/>
        <p:cNvGrpSpPr/>
        <p:nvPr/>
      </p:nvGrpSpPr>
      <p:grpSpPr>
        <a:xfrm>
          <a:off x="0" y="0"/>
          <a:ext cx="0" cy="0"/>
          <a:chOff x="0" y="0"/>
          <a:chExt cx="0" cy="0"/>
        </a:xfrm>
      </p:grpSpPr>
      <p:sp>
        <p:nvSpPr>
          <p:cNvPr id="154" name="Google Shape;154;p2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1pPr>
            <a:lvl2pPr lvl="1"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2pPr>
            <a:lvl3pPr lvl="2"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3pPr>
            <a:lvl4pPr lvl="3"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4pPr>
            <a:lvl5pPr lvl="4"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5pPr>
            <a:lvl6pPr lvl="5"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6pPr>
            <a:lvl7pPr lvl="6"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7pPr>
            <a:lvl8pPr lvl="7"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8pPr>
            <a:lvl9pPr lvl="8"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9pPr>
          </a:lstStyle>
          <a:p/>
        </p:txBody>
      </p:sp>
      <p:sp>
        <p:nvSpPr>
          <p:cNvPr id="155" name="Google Shape;155;p2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marR="0" rtl="0" algn="l">
              <a:lnSpc>
                <a:spcPct val="115000"/>
              </a:lnSpc>
              <a:spcBef>
                <a:spcPts val="0"/>
              </a:spcBef>
              <a:spcAft>
                <a:spcPts val="0"/>
              </a:spcAft>
              <a:buClr>
                <a:schemeClr val="accent1"/>
              </a:buClr>
              <a:buSzPts val="1300"/>
              <a:buFont typeface="Lato"/>
              <a:buChar char="●"/>
              <a:defRPr b="0" i="0" sz="1300" u="none" cap="none" strike="noStrike">
                <a:solidFill>
                  <a:schemeClr val="accent1"/>
                </a:solidFill>
                <a:latin typeface="Lato"/>
                <a:ea typeface="Lato"/>
                <a:cs typeface="Lato"/>
                <a:sym typeface="Lato"/>
              </a:defRPr>
            </a:lvl1pPr>
            <a:lvl2pPr indent="-298450" lvl="1" marL="9144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2pPr>
            <a:lvl3pPr indent="-298450" lvl="2" marL="13716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3pPr>
            <a:lvl4pPr indent="-298450" lvl="3" marL="18288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4pPr>
            <a:lvl5pPr indent="-298450" lvl="4" marL="22860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5pPr>
            <a:lvl6pPr indent="-298450" lvl="5" marL="27432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6pPr>
            <a:lvl7pPr indent="-298450" lvl="6" marL="32004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7pPr>
            <a:lvl8pPr indent="-298450" lvl="7" marL="36576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8pPr>
            <a:lvl9pPr indent="-298450" lvl="8" marL="4114800" marR="0" rtl="0" algn="l">
              <a:lnSpc>
                <a:spcPct val="115000"/>
              </a:lnSpc>
              <a:spcBef>
                <a:spcPts val="1600"/>
              </a:spcBef>
              <a:spcAft>
                <a:spcPts val="1600"/>
              </a:spcAft>
              <a:buClr>
                <a:schemeClr val="accent1"/>
              </a:buClr>
              <a:buSzPts val="1100"/>
              <a:buFont typeface="Lato"/>
              <a:buChar char="■"/>
              <a:defRPr b="0" i="0" sz="1100" u="none" cap="none" strike="noStrike">
                <a:solidFill>
                  <a:schemeClr val="accent1"/>
                </a:solidFill>
                <a:latin typeface="Lato"/>
                <a:ea typeface="Lato"/>
                <a:cs typeface="Lato"/>
                <a:sym typeface="Lato"/>
              </a:defRPr>
            </a:lvl9pPr>
          </a:lstStyle>
          <a:p/>
        </p:txBody>
      </p:sp>
      <p:sp>
        <p:nvSpPr>
          <p:cNvPr id="156" name="Google Shape;156;p24"/>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ja"/>
              <a:t>‹#›</a:t>
            </a:fld>
            <a:endParaRPr/>
          </a:p>
        </p:txBody>
      </p:sp>
    </p:spTree>
  </p:cSld>
  <p:clrMap accent1="accent1" accent2="accent2" accent3="accent3" accent4="accent4" accent5="accent5" accent6="accent6" bg1="lt1" bg2="dk2" tx1="dk1" tx2="lt2" folHlink="folHlink" hlink="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https://pre-d.top/" TargetMode="Externa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6.png"/><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1.xml"/><Relationship Id="rId3"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2.xml"/><Relationship Id="rId3" Type="http://schemas.openxmlformats.org/officeDocument/2006/relationships/image" Target="../media/image5.png"/><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3.xml"/><Relationship Id="rId3" Type="http://schemas.openxmlformats.org/officeDocument/2006/relationships/image" Target="../media/image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5.xml"/><Relationship Id="rId3"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1.png"/><Relationship Id="rId4" Type="http://schemas.openxmlformats.org/officeDocument/2006/relationships/image" Target="../media/image23.png"/><Relationship Id="rId9" Type="http://schemas.openxmlformats.org/officeDocument/2006/relationships/image" Target="../media/image17.png"/><Relationship Id="rId5" Type="http://schemas.openxmlformats.org/officeDocument/2006/relationships/image" Target="../media/image10.png"/><Relationship Id="rId6" Type="http://schemas.openxmlformats.org/officeDocument/2006/relationships/image" Target="../media/image13.png"/><Relationship Id="rId7" Type="http://schemas.openxmlformats.org/officeDocument/2006/relationships/image" Target="../media/image14.png"/><Relationship Id="rId8" Type="http://schemas.openxmlformats.org/officeDocument/2006/relationships/image" Target="../media/image1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png"/><Relationship Id="rId4" Type="http://schemas.openxmlformats.org/officeDocument/2006/relationships/hyperlink" Target="https://pre-d.top/" TargetMode="External"/><Relationship Id="rId5" Type="http://schemas.openxmlformats.org/officeDocument/2006/relationships/image" Target="../media/image3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5.png"/><Relationship Id="rId4" Type="http://schemas.openxmlformats.org/officeDocument/2006/relationships/image" Target="../media/image19.png"/><Relationship Id="rId5" Type="http://schemas.openxmlformats.org/officeDocument/2006/relationships/image" Target="../media/image29.png"/><Relationship Id="rId6" Type="http://schemas.openxmlformats.org/officeDocument/2006/relationships/image" Target="../media/image24.png"/><Relationship Id="rId7" Type="http://schemas.openxmlformats.org/officeDocument/2006/relationships/image" Target="../media/image25.png"/><Relationship Id="rId8" Type="http://schemas.openxmlformats.org/officeDocument/2006/relationships/image" Target="../media/image3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6.png"/><Relationship Id="rId4" Type="http://schemas.openxmlformats.org/officeDocument/2006/relationships/image" Target="../media/image3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2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20.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7.xml"/><Relationship Id="rId3" Type="http://schemas.openxmlformats.org/officeDocument/2006/relationships/image" Target="../media/image18.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8.xml"/><Relationship Id="rId3"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32.png"/><Relationship Id="rId4"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35"/>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PreD</a:t>
            </a:r>
            <a:endParaRPr/>
          </a:p>
          <a:p>
            <a:pPr indent="0" lvl="0" marL="0" rtl="0" algn="l">
              <a:spcBef>
                <a:spcPts val="0"/>
              </a:spcBef>
              <a:spcAft>
                <a:spcPts val="0"/>
              </a:spcAft>
              <a:buNone/>
            </a:pPr>
            <a:r>
              <a:rPr lang="ja"/>
              <a:t>(</a:t>
            </a:r>
            <a:r>
              <a:rPr lang="ja" sz="4800"/>
              <a:t>1/2</a:t>
            </a:r>
            <a:r>
              <a:rPr lang="ja" sz="4600"/>
              <a:t>8</a:t>
            </a:r>
            <a:r>
              <a:rPr lang="ja"/>
              <a:t>)</a:t>
            </a:r>
            <a:endParaRPr/>
          </a:p>
          <a:p>
            <a:pPr indent="0" lvl="0" marL="0" rtl="0" algn="l">
              <a:spcBef>
                <a:spcPts val="0"/>
              </a:spcBef>
              <a:spcAft>
                <a:spcPts val="0"/>
              </a:spcAft>
              <a:buNone/>
            </a:pPr>
            <a:r>
              <a:t/>
            </a:r>
            <a:endParaRPr/>
          </a:p>
        </p:txBody>
      </p:sp>
      <p:sp>
        <p:nvSpPr>
          <p:cNvPr id="229" name="Google Shape;229;p35"/>
          <p:cNvSpPr txBox="1"/>
          <p:nvPr>
            <p:ph idx="1" type="subTitle"/>
          </p:nvPr>
        </p:nvSpPr>
        <p:spPr>
          <a:xfrm>
            <a:off x="729625" y="3172900"/>
            <a:ext cx="7688100" cy="1298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group_d</a:t>
            </a:r>
            <a:endParaRPr/>
          </a:p>
          <a:p>
            <a:pPr indent="0" lvl="0" marL="0" rtl="0" algn="l">
              <a:spcBef>
                <a:spcPts val="0"/>
              </a:spcBef>
              <a:spcAft>
                <a:spcPts val="0"/>
              </a:spcAft>
              <a:buNone/>
            </a:pPr>
            <a:r>
              <a:rPr lang="ja"/>
              <a:t>名前 井澤和也,伊東佳樹,王芸澄,</a:t>
            </a:r>
            <a:endParaRPr/>
          </a:p>
          <a:p>
            <a:pPr indent="0" lvl="0" marL="0" rtl="0" algn="l">
              <a:spcBef>
                <a:spcPts val="0"/>
              </a:spcBef>
              <a:spcAft>
                <a:spcPts val="0"/>
              </a:spcAft>
              <a:buNone/>
            </a:pPr>
            <a:r>
              <a:rPr lang="ja"/>
              <a:t>永金幸大,中嶋健仁,面高一輝</a:t>
            </a:r>
            <a:endParaRPr/>
          </a:p>
        </p:txBody>
      </p:sp>
      <p:sp>
        <p:nvSpPr>
          <p:cNvPr id="230" name="Google Shape;230;p35"/>
          <p:cNvSpPr txBox="1"/>
          <p:nvPr/>
        </p:nvSpPr>
        <p:spPr>
          <a:xfrm>
            <a:off x="6496600" y="2263000"/>
            <a:ext cx="2552700" cy="1900500"/>
          </a:xfrm>
          <a:prstGeom prst="rect">
            <a:avLst/>
          </a:prstGeom>
          <a:noFill/>
          <a:ln>
            <a:noFill/>
          </a:ln>
        </p:spPr>
        <p:txBody>
          <a:bodyPr anchorCtr="0" anchor="t" bIns="91425" lIns="91425" spcFirstLastPara="1" rIns="91425" wrap="square" tIns="91425">
            <a:noAutofit/>
          </a:bodyPr>
          <a:lstStyle/>
          <a:p>
            <a:pPr indent="0" lvl="0" marL="0" rtl="0" algn="l">
              <a:lnSpc>
                <a:spcPct val="120000"/>
              </a:lnSpc>
              <a:spcBef>
                <a:spcPts val="0"/>
              </a:spcBef>
              <a:spcAft>
                <a:spcPts val="0"/>
              </a:spcAft>
              <a:buNone/>
            </a:pPr>
            <a:r>
              <a:rPr lang="ja" sz="1800">
                <a:solidFill>
                  <a:srgbClr val="212529"/>
                </a:solidFill>
                <a:highlight>
                  <a:srgbClr val="F8F9FA"/>
                </a:highlight>
              </a:rPr>
              <a:t>成果物</a:t>
            </a:r>
            <a:endParaRPr sz="1800">
              <a:solidFill>
                <a:srgbClr val="212529"/>
              </a:solidFill>
              <a:highlight>
                <a:srgbClr val="F8F9FA"/>
              </a:highlight>
            </a:endParaRPr>
          </a:p>
          <a:p>
            <a:pPr indent="0" lvl="0" marL="0" rtl="0" algn="l">
              <a:lnSpc>
                <a:spcPct val="120000"/>
              </a:lnSpc>
              <a:spcBef>
                <a:spcPts val="400"/>
              </a:spcBef>
              <a:spcAft>
                <a:spcPts val="0"/>
              </a:spcAft>
              <a:buNone/>
            </a:pPr>
            <a:r>
              <a:t/>
            </a:r>
            <a:endParaRPr sz="1800">
              <a:solidFill>
                <a:srgbClr val="212529"/>
              </a:solidFill>
              <a:highlight>
                <a:srgbClr val="F8F9FA"/>
              </a:highlight>
            </a:endParaRPr>
          </a:p>
          <a:p>
            <a:pPr indent="0" lvl="0" marL="0" rtl="0" algn="l">
              <a:lnSpc>
                <a:spcPct val="120000"/>
              </a:lnSpc>
              <a:spcBef>
                <a:spcPts val="400"/>
              </a:spcBef>
              <a:spcAft>
                <a:spcPts val="0"/>
              </a:spcAft>
              <a:buNone/>
            </a:pPr>
            <a:r>
              <a:rPr lang="ja" sz="1800">
                <a:solidFill>
                  <a:srgbClr val="212529"/>
                </a:solidFill>
                <a:highlight>
                  <a:srgbClr val="F8F9FA"/>
                </a:highlight>
              </a:rPr>
              <a:t>Qiitaのいいね履歴から記事を推薦</a:t>
            </a:r>
            <a:endParaRPr sz="1800">
              <a:solidFill>
                <a:srgbClr val="212529"/>
              </a:solidFill>
              <a:highlight>
                <a:srgbClr val="F8F9FA"/>
              </a:highlight>
            </a:endParaRPr>
          </a:p>
          <a:p>
            <a:pPr indent="0" lvl="0" marL="0" rtl="0" algn="l">
              <a:lnSpc>
                <a:spcPct val="120000"/>
              </a:lnSpc>
              <a:spcBef>
                <a:spcPts val="400"/>
              </a:spcBef>
              <a:spcAft>
                <a:spcPts val="0"/>
              </a:spcAft>
              <a:buNone/>
            </a:pPr>
            <a:r>
              <a:rPr lang="ja" sz="2400" u="sng">
                <a:solidFill>
                  <a:schemeClr val="hlink"/>
                </a:solidFill>
                <a:highlight>
                  <a:srgbClr val="F8F9FA"/>
                </a:highlight>
                <a:hlinkClick r:id="rId3"/>
              </a:rPr>
              <a:t>https://pre-d.top/</a:t>
            </a:r>
            <a:endParaRPr sz="2400">
              <a:solidFill>
                <a:srgbClr val="007BFF"/>
              </a:solidFill>
              <a:highlight>
                <a:srgbClr val="F8F9FA"/>
              </a:highlight>
            </a:endParaRPr>
          </a:p>
          <a:p>
            <a:pPr indent="0" lvl="0" marL="0" rtl="0" algn="l">
              <a:lnSpc>
                <a:spcPct val="120000"/>
              </a:lnSpc>
              <a:spcBef>
                <a:spcPts val="600"/>
              </a:spcBef>
              <a:spcAft>
                <a:spcPts val="0"/>
              </a:spcAft>
              <a:buNone/>
            </a:pPr>
            <a:r>
              <a:t/>
            </a:r>
            <a:endParaRPr sz="2400">
              <a:solidFill>
                <a:srgbClr val="007BFF"/>
              </a:solidFill>
              <a:highlight>
                <a:srgbClr val="F8F9FA"/>
              </a:highlight>
            </a:endParaRPr>
          </a:p>
          <a:p>
            <a:pPr indent="0" lvl="0" marL="0" rtl="0" algn="l">
              <a:spcBef>
                <a:spcPts val="600"/>
              </a:spcBef>
              <a:spcAft>
                <a:spcPts val="0"/>
              </a:spcAft>
              <a:buNone/>
            </a:pPr>
            <a:r>
              <a:t/>
            </a:r>
            <a:endParaRPr>
              <a:latin typeface="Lato"/>
              <a:ea typeface="Lato"/>
              <a:cs typeface="Lato"/>
              <a:sym typeface="Lato"/>
            </a:endParaRPr>
          </a:p>
        </p:txBody>
      </p:sp>
      <p:pic>
        <p:nvPicPr>
          <p:cNvPr id="231" name="Google Shape;231;p35"/>
          <p:cNvPicPr preferRelativeResize="0"/>
          <p:nvPr/>
        </p:nvPicPr>
        <p:blipFill>
          <a:blip r:embed="rId4">
            <a:alphaModFix/>
          </a:blip>
          <a:stretch>
            <a:fillRect/>
          </a:stretch>
        </p:blipFill>
        <p:spPr>
          <a:xfrm>
            <a:off x="3906338" y="1696513"/>
            <a:ext cx="2466975" cy="24669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4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コミュニケーション計画</a:t>
            </a:r>
            <a:endParaRPr/>
          </a:p>
        </p:txBody>
      </p:sp>
      <p:sp>
        <p:nvSpPr>
          <p:cNvPr id="333" name="Google Shape;333;p44"/>
          <p:cNvSpPr txBox="1"/>
          <p:nvPr>
            <p:ph idx="1" type="body"/>
          </p:nvPr>
        </p:nvSpPr>
        <p:spPr>
          <a:xfrm>
            <a:off x="75950" y="2131900"/>
            <a:ext cx="34596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sz="1800">
                <a:latin typeface="Arial"/>
                <a:ea typeface="Arial"/>
                <a:cs typeface="Arial"/>
                <a:sym typeface="Arial"/>
              </a:rPr>
              <a:t>基本的にslackと授業時間</a:t>
            </a:r>
            <a:endParaRPr sz="1800">
              <a:latin typeface="Arial"/>
              <a:ea typeface="Arial"/>
              <a:cs typeface="Arial"/>
              <a:sym typeface="Arial"/>
            </a:endParaRPr>
          </a:p>
          <a:p>
            <a:pPr indent="0" lvl="0" marL="0" rtl="0" algn="l">
              <a:spcBef>
                <a:spcPts val="1600"/>
              </a:spcBef>
              <a:spcAft>
                <a:spcPts val="0"/>
              </a:spcAft>
              <a:buNone/>
            </a:pPr>
            <a:r>
              <a:rPr lang="ja" sz="1800">
                <a:latin typeface="Arial"/>
                <a:ea typeface="Arial"/>
                <a:cs typeface="Arial"/>
                <a:sym typeface="Arial"/>
              </a:rPr>
              <a:t>・工夫したところ</a:t>
            </a:r>
            <a:endParaRPr sz="1800">
              <a:latin typeface="Arial"/>
              <a:ea typeface="Arial"/>
              <a:cs typeface="Arial"/>
              <a:sym typeface="Arial"/>
            </a:endParaRPr>
          </a:p>
          <a:p>
            <a:pPr indent="0" lvl="0" marL="0" rtl="0" algn="l">
              <a:spcBef>
                <a:spcPts val="1600"/>
              </a:spcBef>
              <a:spcAft>
                <a:spcPts val="0"/>
              </a:spcAft>
              <a:buNone/>
            </a:pPr>
            <a:r>
              <a:rPr lang="ja" sz="1800">
                <a:latin typeface="Arial"/>
                <a:ea typeface="Arial"/>
                <a:cs typeface="Arial"/>
                <a:sym typeface="Arial"/>
              </a:rPr>
              <a:t>githubとslackを連携させて、pushしたら通知が流れるチャンネルを作成</a:t>
            </a:r>
            <a:endParaRPr sz="1800">
              <a:latin typeface="Arial"/>
              <a:ea typeface="Arial"/>
              <a:cs typeface="Arial"/>
              <a:sym typeface="Arial"/>
            </a:endParaRPr>
          </a:p>
          <a:p>
            <a:pPr indent="0" lvl="0" marL="0" rtl="0" algn="l">
              <a:spcBef>
                <a:spcPts val="1600"/>
              </a:spcBef>
              <a:spcAft>
                <a:spcPts val="1600"/>
              </a:spcAft>
              <a:buNone/>
            </a:pPr>
            <a:r>
              <a:rPr lang="ja" sz="1800">
                <a:latin typeface="Arial"/>
                <a:ea typeface="Arial"/>
                <a:cs typeface="Arial"/>
                <a:sym typeface="Arial"/>
              </a:rPr>
              <a:t>誰が作業していたかが分かる</a:t>
            </a:r>
            <a:endParaRPr sz="1800">
              <a:latin typeface="Arial"/>
              <a:ea typeface="Arial"/>
              <a:cs typeface="Arial"/>
              <a:sym typeface="Arial"/>
            </a:endParaRPr>
          </a:p>
        </p:txBody>
      </p:sp>
      <p:pic>
        <p:nvPicPr>
          <p:cNvPr id="334" name="Google Shape;334;p44"/>
          <p:cNvPicPr preferRelativeResize="0"/>
          <p:nvPr/>
        </p:nvPicPr>
        <p:blipFill rotWithShape="1">
          <a:blip r:embed="rId3">
            <a:alphaModFix/>
          </a:blip>
          <a:srcRect b="0" l="4304" r="46042" t="0"/>
          <a:stretch/>
        </p:blipFill>
        <p:spPr>
          <a:xfrm>
            <a:off x="3535550" y="1853850"/>
            <a:ext cx="5430247" cy="6835676"/>
          </a:xfrm>
          <a:prstGeom prst="rect">
            <a:avLst/>
          </a:prstGeom>
          <a:noFill/>
          <a:ln>
            <a:noFill/>
          </a:ln>
        </p:spPr>
      </p:pic>
      <p:pic>
        <p:nvPicPr>
          <p:cNvPr id="335" name="Google Shape;335;p44"/>
          <p:cNvPicPr preferRelativeResize="0"/>
          <p:nvPr/>
        </p:nvPicPr>
        <p:blipFill>
          <a:blip r:embed="rId4">
            <a:alphaModFix/>
          </a:blip>
          <a:stretch>
            <a:fillRect/>
          </a:stretch>
        </p:blipFill>
        <p:spPr>
          <a:xfrm flipH="1">
            <a:off x="8236802" y="3351050"/>
            <a:ext cx="980700" cy="1456475"/>
          </a:xfrm>
          <a:prstGeom prst="rect">
            <a:avLst/>
          </a:prstGeom>
          <a:noFill/>
          <a:ln>
            <a:noFill/>
          </a:ln>
        </p:spPr>
      </p:pic>
      <p:sp>
        <p:nvSpPr>
          <p:cNvPr id="336" name="Google Shape;336;p44"/>
          <p:cNvSpPr/>
          <p:nvPr/>
        </p:nvSpPr>
        <p:spPr>
          <a:xfrm flipH="1">
            <a:off x="6613946" y="1939613"/>
            <a:ext cx="2428200" cy="1101300"/>
          </a:xfrm>
          <a:prstGeom prst="cloudCallout">
            <a:avLst>
              <a:gd fmla="val -22664" name="adj1"/>
              <a:gd fmla="val 72146"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ja"/>
              <a:t>頑張ってるなあ...</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45"/>
          <p:cNvSpPr txBox="1"/>
          <p:nvPr>
            <p:ph type="title"/>
          </p:nvPr>
        </p:nvSpPr>
        <p:spPr>
          <a:xfrm>
            <a:off x="729450" y="59440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2"/>
              </a:buClr>
              <a:buSzPts val="2600"/>
              <a:buNone/>
            </a:pPr>
            <a:r>
              <a:rPr lang="ja"/>
              <a:t>工夫点(</a:t>
            </a:r>
            <a:r>
              <a:rPr lang="ja"/>
              <a:t>1/5</a:t>
            </a:r>
            <a:r>
              <a:rPr lang="ja"/>
              <a:t>) LDAモデルの選択</a:t>
            </a:r>
            <a:br>
              <a:rPr b="0" lang="ja"/>
            </a:br>
            <a:br>
              <a:rPr lang="ja"/>
            </a:br>
            <a:endParaRPr/>
          </a:p>
          <a:p>
            <a:pPr indent="0" lvl="0" marL="0" rtl="0" algn="l">
              <a:lnSpc>
                <a:spcPct val="100000"/>
              </a:lnSpc>
              <a:spcBef>
                <a:spcPts val="0"/>
              </a:spcBef>
              <a:spcAft>
                <a:spcPts val="0"/>
              </a:spcAft>
              <a:buSzPts val="2600"/>
              <a:buNone/>
            </a:pPr>
            <a:r>
              <a:t/>
            </a:r>
            <a:endParaRPr/>
          </a:p>
        </p:txBody>
      </p:sp>
      <p:grpSp>
        <p:nvGrpSpPr>
          <p:cNvPr id="342" name="Google Shape;342;p45"/>
          <p:cNvGrpSpPr/>
          <p:nvPr/>
        </p:nvGrpSpPr>
        <p:grpSpPr>
          <a:xfrm>
            <a:off x="690880" y="2952046"/>
            <a:ext cx="3769360" cy="2270400"/>
            <a:chOff x="365760" y="2759006"/>
            <a:chExt cx="3769360" cy="2270400"/>
          </a:xfrm>
        </p:grpSpPr>
        <p:sp>
          <p:nvSpPr>
            <p:cNvPr id="343" name="Google Shape;343;p45"/>
            <p:cNvSpPr txBox="1"/>
            <p:nvPr/>
          </p:nvSpPr>
          <p:spPr>
            <a:xfrm>
              <a:off x="1546500" y="2759006"/>
              <a:ext cx="1176380" cy="2270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50"/>
                <a:buFont typeface="Arial"/>
                <a:buNone/>
              </a:pPr>
              <a:r>
                <a:rPr b="0" i="0" lang="ja" sz="1050" u="none" cap="none" strike="noStrike">
                  <a:solidFill>
                    <a:srgbClr val="000000"/>
                  </a:solidFill>
                  <a:highlight>
                    <a:srgbClr val="FFFFFF"/>
                  </a:highlight>
                  <a:latin typeface="Arial"/>
                  <a:ea typeface="Arial"/>
                  <a:cs typeface="Arial"/>
                  <a:sym typeface="Arial"/>
                </a:rPr>
                <a:t>Topic #  2</a:t>
              </a:r>
              <a:endParaRPr b="0" i="0" sz="1050" u="none" cap="none" strike="noStrike">
                <a:solidFill>
                  <a:srgbClr val="000000"/>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050"/>
                <a:buFont typeface="Arial"/>
                <a:buNone/>
              </a:pPr>
              <a:r>
                <a:rPr b="0" i="0" lang="ja" sz="1050" u="none" cap="none" strike="noStrike">
                  <a:solidFill>
                    <a:srgbClr val="000000"/>
                  </a:solidFill>
                  <a:highlight>
                    <a:srgbClr val="FFFFFF"/>
                  </a:highlight>
                  <a:latin typeface="Arial"/>
                  <a:ea typeface="Arial"/>
                  <a:cs typeface="Arial"/>
                  <a:sym typeface="Arial"/>
                </a:rPr>
                <a:t>データ: 0.2625</a:t>
              </a:r>
              <a:endParaRPr b="0" i="0" sz="1050" u="none" cap="none" strike="noStrike">
                <a:solidFill>
                  <a:srgbClr val="000000"/>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050"/>
                <a:buFont typeface="Arial"/>
                <a:buNone/>
              </a:pPr>
              <a:r>
                <a:rPr b="0" i="0" lang="ja" sz="1050" u="none" cap="none" strike="noStrike">
                  <a:solidFill>
                    <a:srgbClr val="000000"/>
                  </a:solidFill>
                  <a:highlight>
                    <a:srgbClr val="FFFFFF"/>
                  </a:highlight>
                  <a:latin typeface="Arial"/>
                  <a:ea typeface="Arial"/>
                  <a:cs typeface="Arial"/>
                  <a:sym typeface="Arial"/>
                </a:rPr>
                <a:t>グラフ: 0.0229</a:t>
              </a:r>
              <a:endParaRPr b="0" i="0" sz="1050" u="none" cap="none" strike="noStrike">
                <a:solidFill>
                  <a:srgbClr val="000000"/>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050"/>
                <a:buFont typeface="Arial"/>
                <a:buNone/>
              </a:pPr>
              <a:r>
                <a:rPr b="0" i="0" lang="ja" sz="1050" u="none" cap="none" strike="noStrike">
                  <a:solidFill>
                    <a:srgbClr val="000000"/>
                  </a:solidFill>
                  <a:highlight>
                    <a:srgbClr val="FFFFFF"/>
                  </a:highlight>
                  <a:latin typeface="Arial"/>
                  <a:ea typeface="Arial"/>
                  <a:cs typeface="Arial"/>
                  <a:sym typeface="Arial"/>
                </a:rPr>
                <a:t>CSV: 0.0220</a:t>
              </a:r>
              <a:endParaRPr b="0" i="0" sz="1050" u="none" cap="none" strike="noStrike">
                <a:solidFill>
                  <a:srgbClr val="000000"/>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050"/>
                <a:buFont typeface="Arial"/>
                <a:buNone/>
              </a:pPr>
              <a:r>
                <a:rPr b="0" i="0" lang="ja" sz="1050" u="none" cap="none" strike="noStrike">
                  <a:solidFill>
                    <a:srgbClr val="000000"/>
                  </a:solidFill>
                  <a:highlight>
                    <a:srgbClr val="FFFFFF"/>
                  </a:highlight>
                  <a:latin typeface="Arial"/>
                  <a:ea typeface="Arial"/>
                  <a:cs typeface="Arial"/>
                  <a:sym typeface="Arial"/>
                </a:rPr>
                <a:t>python: 0.0203</a:t>
              </a:r>
              <a:endParaRPr b="0" i="0" sz="1050" u="none" cap="none" strike="noStrike">
                <a:solidFill>
                  <a:srgbClr val="000000"/>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050"/>
                <a:buFont typeface="Arial"/>
                <a:buNone/>
              </a:pPr>
              <a:r>
                <a:rPr b="0" i="0" lang="ja" sz="1050" u="none" cap="none" strike="noStrike">
                  <a:solidFill>
                    <a:srgbClr val="000000"/>
                  </a:solidFill>
                  <a:highlight>
                    <a:srgbClr val="FFFFFF"/>
                  </a:highlight>
                  <a:latin typeface="Arial"/>
                  <a:ea typeface="Arial"/>
                  <a:cs typeface="Arial"/>
                  <a:sym typeface="Arial"/>
                </a:rPr>
                <a:t>分析: 0.0138</a:t>
              </a:r>
              <a:endParaRPr b="0" i="0" sz="1050" u="none" cap="none" strike="noStrike">
                <a:solidFill>
                  <a:srgbClr val="000000"/>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050"/>
                <a:buFont typeface="Arial"/>
                <a:buNone/>
              </a:pPr>
              <a:r>
                <a:rPr b="0" i="0" lang="ja" sz="1050" u="none" cap="none" strike="noStrike">
                  <a:solidFill>
                    <a:srgbClr val="000000"/>
                  </a:solidFill>
                  <a:highlight>
                    <a:srgbClr val="FFFFFF"/>
                  </a:highlight>
                  <a:latin typeface="Arial"/>
                  <a:ea typeface="Arial"/>
                  <a:cs typeface="Arial"/>
                  <a:sym typeface="Arial"/>
                </a:rPr>
                <a:t>変換: 0.0137</a:t>
              </a:r>
              <a:endParaRPr b="0" i="0" sz="1050" u="none" cap="none" strike="noStrike">
                <a:solidFill>
                  <a:srgbClr val="000000"/>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050"/>
                <a:buFont typeface="Arial"/>
                <a:buNone/>
              </a:pPr>
              <a:r>
                <a:rPr b="0" i="0" lang="ja" sz="1050" u="none" cap="none" strike="noStrike">
                  <a:solidFill>
                    <a:srgbClr val="000000"/>
                  </a:solidFill>
                  <a:highlight>
                    <a:srgbClr val="FFFFFF"/>
                  </a:highlight>
                  <a:latin typeface="Arial"/>
                  <a:ea typeface="Arial"/>
                  <a:cs typeface="Arial"/>
                  <a:sym typeface="Arial"/>
                </a:rPr>
                <a:t>data: 0.01248</a:t>
              </a:r>
              <a:endParaRPr b="0" i="0" sz="1050" u="none" cap="none" strike="noStrike">
                <a:solidFill>
                  <a:srgbClr val="000000"/>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050"/>
                <a:buFont typeface="Arial"/>
                <a:buNone/>
              </a:pPr>
              <a:r>
                <a:rPr b="0" i="0" lang="ja" sz="1050" u="none" cap="none" strike="noStrike">
                  <a:solidFill>
                    <a:srgbClr val="000000"/>
                  </a:solidFill>
                  <a:highlight>
                    <a:srgbClr val="FFFFFF"/>
                  </a:highlight>
                  <a:latin typeface="Arial"/>
                  <a:ea typeface="Arial"/>
                  <a:cs typeface="Arial"/>
                  <a:sym typeface="Arial"/>
                </a:rPr>
                <a:t>抽出: 0.0115</a:t>
              </a:r>
              <a:endParaRPr b="0" i="0" sz="1050" u="none" cap="none" strike="noStrike">
                <a:solidFill>
                  <a:srgbClr val="000000"/>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050"/>
                <a:buFont typeface="Arial"/>
                <a:buNone/>
              </a:pPr>
              <a:r>
                <a:rPr b="0" i="0" lang="ja" sz="1050" u="none" cap="none" strike="noStrike">
                  <a:solidFill>
                    <a:srgbClr val="000000"/>
                  </a:solidFill>
                  <a:highlight>
                    <a:srgbClr val="FFFFFF"/>
                  </a:highlight>
                  <a:latin typeface="Arial"/>
                  <a:ea typeface="Arial"/>
                  <a:cs typeface="Arial"/>
                  <a:sym typeface="Arial"/>
                </a:rPr>
                <a:t>解析: 0.0107</a:t>
              </a:r>
              <a:endParaRPr b="0" i="0" sz="1050" u="none" cap="none" strike="noStrike">
                <a:solidFill>
                  <a:srgbClr val="000000"/>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050"/>
                <a:buFont typeface="Arial"/>
                <a:buNone/>
              </a:pPr>
              <a:r>
                <a:rPr b="0" i="0" lang="ja" sz="1050" u="none" cap="none" strike="noStrike">
                  <a:solidFill>
                    <a:srgbClr val="000000"/>
                  </a:solidFill>
                  <a:highlight>
                    <a:srgbClr val="FFFFFF"/>
                  </a:highlight>
                  <a:latin typeface="Arial"/>
                  <a:ea typeface="Arial"/>
                  <a:cs typeface="Arial"/>
                  <a:sym typeface="Arial"/>
                </a:rPr>
                <a:t>保存: 0.0106</a:t>
              </a:r>
              <a:endParaRPr b="0" i="0" sz="1400" u="none" cap="none" strike="noStrike">
                <a:solidFill>
                  <a:srgbClr val="000000"/>
                </a:solidFill>
                <a:latin typeface="Arial"/>
                <a:ea typeface="Arial"/>
                <a:cs typeface="Arial"/>
                <a:sym typeface="Arial"/>
              </a:endParaRPr>
            </a:p>
          </p:txBody>
        </p:sp>
        <p:sp>
          <p:nvSpPr>
            <p:cNvPr id="344" name="Google Shape;344;p45"/>
            <p:cNvSpPr/>
            <p:nvPr/>
          </p:nvSpPr>
          <p:spPr>
            <a:xfrm>
              <a:off x="2712720" y="2819966"/>
              <a:ext cx="1422400" cy="1869743"/>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ja" sz="1050" u="none" cap="none" strike="noStrike">
                  <a:solidFill>
                    <a:srgbClr val="212121"/>
                  </a:solidFill>
                  <a:latin typeface="Arial"/>
                  <a:ea typeface="Arial"/>
                  <a:cs typeface="Arial"/>
                  <a:sym typeface="Arial"/>
                </a:rPr>
                <a:t>Topic # 3</a:t>
              </a:r>
              <a:endParaRPr/>
            </a:p>
            <a:p>
              <a:pPr indent="0" lvl="0" marL="0" marR="0" rtl="0" algn="l">
                <a:lnSpc>
                  <a:spcPct val="100000"/>
                </a:lnSpc>
                <a:spcBef>
                  <a:spcPts val="0"/>
                </a:spcBef>
                <a:spcAft>
                  <a:spcPts val="0"/>
                </a:spcAft>
                <a:buNone/>
              </a:pPr>
              <a:r>
                <a:rPr b="0" i="0" lang="ja" sz="1050" u="none" cap="none" strike="noStrike">
                  <a:solidFill>
                    <a:srgbClr val="212121"/>
                  </a:solidFill>
                  <a:latin typeface="Arial"/>
                  <a:ea typeface="Arial"/>
                  <a:cs typeface="Arial"/>
                  <a:sym typeface="Arial"/>
                </a:rPr>
                <a:t>データ: 0.0576</a:t>
              </a:r>
              <a:endParaRPr/>
            </a:p>
            <a:p>
              <a:pPr indent="0" lvl="0" marL="0" marR="0" rtl="0" algn="l">
                <a:lnSpc>
                  <a:spcPct val="100000"/>
                </a:lnSpc>
                <a:spcBef>
                  <a:spcPts val="0"/>
                </a:spcBef>
                <a:spcAft>
                  <a:spcPts val="0"/>
                </a:spcAft>
                <a:buNone/>
              </a:pPr>
              <a:r>
                <a:rPr b="0" i="0" lang="ja" sz="1050" u="none" cap="none" strike="noStrike">
                  <a:solidFill>
                    <a:srgbClr val="212121"/>
                  </a:solidFill>
                  <a:latin typeface="Arial"/>
                  <a:ea typeface="Arial"/>
                  <a:cs typeface="Arial"/>
                  <a:sym typeface="Arial"/>
                </a:rPr>
                <a:t>出力: 0.0365</a:t>
              </a:r>
              <a:endParaRPr/>
            </a:p>
            <a:p>
              <a:pPr indent="0" lvl="0" marL="0" marR="0" rtl="0" algn="l">
                <a:lnSpc>
                  <a:spcPct val="100000"/>
                </a:lnSpc>
                <a:spcBef>
                  <a:spcPts val="0"/>
                </a:spcBef>
                <a:spcAft>
                  <a:spcPts val="0"/>
                </a:spcAft>
                <a:buNone/>
              </a:pPr>
              <a:r>
                <a:rPr b="0" i="0" lang="ja" sz="1050" u="none" cap="none" strike="noStrike">
                  <a:solidFill>
                    <a:srgbClr val="212121"/>
                  </a:solidFill>
                  <a:latin typeface="Arial"/>
                  <a:ea typeface="Arial"/>
                  <a:cs typeface="Arial"/>
                  <a:sym typeface="Arial"/>
                </a:rPr>
                <a:t>文字列: 0.02407</a:t>
              </a:r>
              <a:endParaRPr/>
            </a:p>
            <a:p>
              <a:pPr indent="0" lvl="0" marL="0" marR="0" rtl="0" algn="l">
                <a:lnSpc>
                  <a:spcPct val="100000"/>
                </a:lnSpc>
                <a:spcBef>
                  <a:spcPts val="0"/>
                </a:spcBef>
                <a:spcAft>
                  <a:spcPts val="0"/>
                </a:spcAft>
                <a:buNone/>
              </a:pPr>
              <a:r>
                <a:rPr b="0" i="0" lang="ja" sz="1050" u="none" cap="none" strike="noStrike">
                  <a:solidFill>
                    <a:srgbClr val="212121"/>
                  </a:solidFill>
                  <a:latin typeface="Arial"/>
                  <a:ea typeface="Arial"/>
                  <a:cs typeface="Arial"/>
                  <a:sym typeface="Arial"/>
                </a:rPr>
                <a:t>変換: 0.01767</a:t>
              </a:r>
              <a:endParaRPr/>
            </a:p>
            <a:p>
              <a:pPr indent="0" lvl="0" marL="0" marR="0" rtl="0" algn="l">
                <a:lnSpc>
                  <a:spcPct val="100000"/>
                </a:lnSpc>
                <a:spcBef>
                  <a:spcPts val="0"/>
                </a:spcBef>
                <a:spcAft>
                  <a:spcPts val="0"/>
                </a:spcAft>
                <a:buNone/>
              </a:pPr>
              <a:r>
                <a:rPr b="0" i="0" lang="ja" sz="1050" u="none" cap="none" strike="noStrike">
                  <a:solidFill>
                    <a:srgbClr val="212121"/>
                  </a:solidFill>
                  <a:latin typeface="Arial"/>
                  <a:ea typeface="Arial"/>
                  <a:cs typeface="Arial"/>
                  <a:sym typeface="Arial"/>
                </a:rPr>
                <a:t>取得: 0.0166</a:t>
              </a:r>
              <a:endParaRPr/>
            </a:p>
            <a:p>
              <a:pPr indent="0" lvl="0" marL="0" marR="0" rtl="0" algn="l">
                <a:lnSpc>
                  <a:spcPct val="100000"/>
                </a:lnSpc>
                <a:spcBef>
                  <a:spcPts val="0"/>
                </a:spcBef>
                <a:spcAft>
                  <a:spcPts val="0"/>
                </a:spcAft>
                <a:buNone/>
              </a:pPr>
              <a:r>
                <a:rPr b="0" i="0" lang="ja" sz="1050" u="none" cap="none" strike="noStrike">
                  <a:solidFill>
                    <a:srgbClr val="212121"/>
                  </a:solidFill>
                  <a:latin typeface="Arial"/>
                  <a:ea typeface="Arial"/>
                  <a:cs typeface="Arial"/>
                  <a:sym typeface="Arial"/>
                </a:rPr>
                <a:t>CSV: 0.0141</a:t>
              </a:r>
              <a:endParaRPr/>
            </a:p>
            <a:p>
              <a:pPr indent="0" lvl="0" marL="0" marR="0" rtl="0" algn="l">
                <a:lnSpc>
                  <a:spcPct val="100000"/>
                </a:lnSpc>
                <a:spcBef>
                  <a:spcPts val="0"/>
                </a:spcBef>
                <a:spcAft>
                  <a:spcPts val="0"/>
                </a:spcAft>
                <a:buNone/>
              </a:pPr>
              <a:r>
                <a:rPr b="0" i="0" lang="ja" sz="1050" u="none" cap="none" strike="noStrike">
                  <a:solidFill>
                    <a:srgbClr val="212121"/>
                  </a:solidFill>
                  <a:latin typeface="Arial"/>
                  <a:ea typeface="Arial"/>
                  <a:cs typeface="Arial"/>
                  <a:sym typeface="Arial"/>
                </a:rPr>
                <a:t>形式: 0.0137</a:t>
              </a:r>
              <a:endParaRPr/>
            </a:p>
            <a:p>
              <a:pPr indent="0" lvl="0" marL="0" marR="0" rtl="0" algn="l">
                <a:lnSpc>
                  <a:spcPct val="100000"/>
                </a:lnSpc>
                <a:spcBef>
                  <a:spcPts val="0"/>
                </a:spcBef>
                <a:spcAft>
                  <a:spcPts val="0"/>
                </a:spcAft>
                <a:buNone/>
              </a:pPr>
              <a:r>
                <a:rPr b="0" i="0" lang="ja" sz="1050" u="none" cap="none" strike="noStrike">
                  <a:solidFill>
                    <a:srgbClr val="212121"/>
                  </a:solidFill>
                  <a:latin typeface="Arial"/>
                  <a:ea typeface="Arial"/>
                  <a:cs typeface="Arial"/>
                  <a:sym typeface="Arial"/>
                </a:rPr>
                <a:t>読み込む: 0.01013</a:t>
              </a:r>
              <a:endParaRPr/>
            </a:p>
            <a:p>
              <a:pPr indent="0" lvl="0" marL="0" marR="0" rtl="0" algn="l">
                <a:lnSpc>
                  <a:spcPct val="100000"/>
                </a:lnSpc>
                <a:spcBef>
                  <a:spcPts val="0"/>
                </a:spcBef>
                <a:spcAft>
                  <a:spcPts val="0"/>
                </a:spcAft>
                <a:buNone/>
              </a:pPr>
              <a:r>
                <a:rPr b="0" i="0" lang="ja" sz="1050" u="none" cap="none" strike="noStrike">
                  <a:solidFill>
                    <a:srgbClr val="212121"/>
                  </a:solidFill>
                  <a:latin typeface="Arial"/>
                  <a:ea typeface="Arial"/>
                  <a:cs typeface="Arial"/>
                  <a:sym typeface="Arial"/>
                </a:rPr>
                <a:t>番号: 0.00953</a:t>
              </a:r>
              <a:endParaRPr/>
            </a:p>
            <a:p>
              <a:pPr indent="0" lvl="0" marL="0" marR="0" rtl="0" algn="l">
                <a:lnSpc>
                  <a:spcPct val="100000"/>
                </a:lnSpc>
                <a:spcBef>
                  <a:spcPts val="0"/>
                </a:spcBef>
                <a:spcAft>
                  <a:spcPts val="0"/>
                </a:spcAft>
                <a:buNone/>
              </a:pPr>
              <a:r>
                <a:rPr b="0" i="0" lang="ja" sz="1050" u="none" cap="none" strike="noStrike">
                  <a:solidFill>
                    <a:srgbClr val="212121"/>
                  </a:solidFill>
                  <a:latin typeface="Arial"/>
                  <a:ea typeface="Arial"/>
                  <a:cs typeface="Arial"/>
                  <a:sym typeface="Arial"/>
                </a:rPr>
                <a:t>入力: 0.0091</a:t>
              </a:r>
              <a:endParaRPr b="0" i="0" sz="1050" u="none" cap="none" strike="noStrike">
                <a:solidFill>
                  <a:srgbClr val="000000"/>
                </a:solidFill>
                <a:latin typeface="Arial"/>
                <a:ea typeface="Arial"/>
                <a:cs typeface="Arial"/>
                <a:sym typeface="Arial"/>
              </a:endParaRPr>
            </a:p>
          </p:txBody>
        </p:sp>
        <p:sp>
          <p:nvSpPr>
            <p:cNvPr id="345" name="Google Shape;345;p45"/>
            <p:cNvSpPr/>
            <p:nvPr/>
          </p:nvSpPr>
          <p:spPr>
            <a:xfrm>
              <a:off x="365760" y="2799646"/>
              <a:ext cx="2448560" cy="203132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ja" sz="1050" u="none" cap="none" strike="noStrike">
                  <a:solidFill>
                    <a:srgbClr val="212121"/>
                  </a:solidFill>
                  <a:latin typeface="Arial"/>
                  <a:ea typeface="Arial"/>
                  <a:cs typeface="Arial"/>
                  <a:sym typeface="Arial"/>
                </a:rPr>
                <a:t>Topic # 1 </a:t>
              </a:r>
              <a:endParaRPr/>
            </a:p>
            <a:p>
              <a:pPr indent="0" lvl="0" marL="0" marR="0" rtl="0" algn="l">
                <a:lnSpc>
                  <a:spcPct val="100000"/>
                </a:lnSpc>
                <a:spcBef>
                  <a:spcPts val="0"/>
                </a:spcBef>
                <a:spcAft>
                  <a:spcPts val="0"/>
                </a:spcAft>
                <a:buNone/>
              </a:pPr>
              <a:r>
                <a:rPr b="0" i="0" lang="ja" sz="1050" u="none" cap="none" strike="noStrike">
                  <a:solidFill>
                    <a:srgbClr val="212121"/>
                  </a:solidFill>
                  <a:latin typeface="Arial"/>
                  <a:ea typeface="Arial"/>
                  <a:cs typeface="Arial"/>
                  <a:sym typeface="Arial"/>
                </a:rPr>
                <a:t>取得: 0.0277</a:t>
              </a:r>
              <a:endParaRPr/>
            </a:p>
            <a:p>
              <a:pPr indent="0" lvl="0" marL="0" marR="0" rtl="0" algn="l">
                <a:lnSpc>
                  <a:spcPct val="100000"/>
                </a:lnSpc>
                <a:spcBef>
                  <a:spcPts val="0"/>
                </a:spcBef>
                <a:spcAft>
                  <a:spcPts val="0"/>
                </a:spcAft>
                <a:buNone/>
              </a:pPr>
              <a:r>
                <a:rPr b="0" i="0" lang="ja" sz="1050" u="none" cap="none" strike="noStrike">
                  <a:solidFill>
                    <a:srgbClr val="212121"/>
                  </a:solidFill>
                  <a:latin typeface="Arial"/>
                  <a:ea typeface="Arial"/>
                  <a:cs typeface="Arial"/>
                  <a:sym typeface="Arial"/>
                </a:rPr>
                <a:t>情報: 0.0235</a:t>
              </a:r>
              <a:endParaRPr/>
            </a:p>
            <a:p>
              <a:pPr indent="0" lvl="0" marL="0" marR="0" rtl="0" algn="l">
                <a:lnSpc>
                  <a:spcPct val="100000"/>
                </a:lnSpc>
                <a:spcBef>
                  <a:spcPts val="0"/>
                </a:spcBef>
                <a:spcAft>
                  <a:spcPts val="0"/>
                </a:spcAft>
                <a:buNone/>
              </a:pPr>
              <a:r>
                <a:rPr b="0" i="0" lang="ja" sz="1050" u="none" cap="none" strike="noStrike">
                  <a:solidFill>
                    <a:srgbClr val="212121"/>
                  </a:solidFill>
                  <a:latin typeface="Arial"/>
                  <a:ea typeface="Arial"/>
                  <a:cs typeface="Arial"/>
                  <a:sym typeface="Arial"/>
                </a:rPr>
                <a:t>URL: 0.0203</a:t>
              </a:r>
              <a:endParaRPr/>
            </a:p>
            <a:p>
              <a:pPr indent="0" lvl="0" marL="0" marR="0" rtl="0" algn="l">
                <a:lnSpc>
                  <a:spcPct val="100000"/>
                </a:lnSpc>
                <a:spcBef>
                  <a:spcPts val="0"/>
                </a:spcBef>
                <a:spcAft>
                  <a:spcPts val="0"/>
                </a:spcAft>
                <a:buNone/>
              </a:pPr>
              <a:r>
                <a:rPr b="0" i="0" lang="ja" sz="1050" u="none" cap="none" strike="noStrike">
                  <a:solidFill>
                    <a:srgbClr val="212121"/>
                  </a:solidFill>
                  <a:latin typeface="Arial"/>
                  <a:ea typeface="Arial"/>
                  <a:cs typeface="Arial"/>
                  <a:sym typeface="Arial"/>
                </a:rPr>
                <a:t>登録: 0.0202</a:t>
              </a:r>
              <a:endParaRPr/>
            </a:p>
            <a:p>
              <a:pPr indent="0" lvl="0" marL="0" marR="0" rtl="0" algn="l">
                <a:lnSpc>
                  <a:spcPct val="100000"/>
                </a:lnSpc>
                <a:spcBef>
                  <a:spcPts val="0"/>
                </a:spcBef>
                <a:spcAft>
                  <a:spcPts val="0"/>
                </a:spcAft>
                <a:buNone/>
              </a:pPr>
              <a:r>
                <a:rPr b="0" i="0" lang="ja" sz="1050" u="none" cap="none" strike="noStrike">
                  <a:solidFill>
                    <a:srgbClr val="212121"/>
                  </a:solidFill>
                  <a:latin typeface="Arial"/>
                  <a:ea typeface="Arial"/>
                  <a:cs typeface="Arial"/>
                  <a:sym typeface="Arial"/>
                </a:rPr>
                <a:t>アクセス: 0.0169</a:t>
              </a:r>
              <a:endParaRPr/>
            </a:p>
            <a:p>
              <a:pPr indent="0" lvl="0" marL="0" marR="0" rtl="0" algn="l">
                <a:lnSpc>
                  <a:spcPct val="100000"/>
                </a:lnSpc>
                <a:spcBef>
                  <a:spcPts val="0"/>
                </a:spcBef>
                <a:spcAft>
                  <a:spcPts val="0"/>
                </a:spcAft>
                <a:buNone/>
              </a:pPr>
              <a:r>
                <a:rPr b="0" i="0" lang="ja" sz="1050" u="none" cap="none" strike="noStrike">
                  <a:solidFill>
                    <a:srgbClr val="212121"/>
                  </a:solidFill>
                  <a:latin typeface="Arial"/>
                  <a:ea typeface="Arial"/>
                  <a:cs typeface="Arial"/>
                  <a:sym typeface="Arial"/>
                </a:rPr>
                <a:t>ページ: 0.0153</a:t>
              </a:r>
              <a:endParaRPr/>
            </a:p>
            <a:p>
              <a:pPr indent="0" lvl="0" marL="0" marR="0" rtl="0" algn="l">
                <a:lnSpc>
                  <a:spcPct val="100000"/>
                </a:lnSpc>
                <a:spcBef>
                  <a:spcPts val="0"/>
                </a:spcBef>
                <a:spcAft>
                  <a:spcPts val="0"/>
                </a:spcAft>
                <a:buNone/>
              </a:pPr>
              <a:r>
                <a:rPr b="0" i="0" lang="ja" sz="1050" u="none" cap="none" strike="noStrike">
                  <a:solidFill>
                    <a:srgbClr val="212121"/>
                  </a:solidFill>
                  <a:latin typeface="Arial"/>
                  <a:ea typeface="Arial"/>
                  <a:cs typeface="Arial"/>
                  <a:sym typeface="Arial"/>
                </a:rPr>
                <a:t>ログイン: 0.0141</a:t>
              </a:r>
              <a:endParaRPr/>
            </a:p>
            <a:p>
              <a:pPr indent="0" lvl="0" marL="0" marR="0" rtl="0" algn="l">
                <a:lnSpc>
                  <a:spcPct val="100000"/>
                </a:lnSpc>
                <a:spcBef>
                  <a:spcPts val="0"/>
                </a:spcBef>
                <a:spcAft>
                  <a:spcPts val="0"/>
                </a:spcAft>
                <a:buNone/>
              </a:pPr>
              <a:r>
                <a:rPr b="0" i="0" lang="ja" sz="1050" u="none" cap="none" strike="noStrike">
                  <a:solidFill>
                    <a:srgbClr val="212121"/>
                  </a:solidFill>
                  <a:latin typeface="Arial"/>
                  <a:ea typeface="Arial"/>
                  <a:cs typeface="Arial"/>
                  <a:sym typeface="Arial"/>
                </a:rPr>
                <a:t>id: 0.0135</a:t>
              </a:r>
              <a:endParaRPr/>
            </a:p>
            <a:p>
              <a:pPr indent="0" lvl="0" marL="0" marR="0" rtl="0" algn="l">
                <a:lnSpc>
                  <a:spcPct val="100000"/>
                </a:lnSpc>
                <a:spcBef>
                  <a:spcPts val="0"/>
                </a:spcBef>
                <a:spcAft>
                  <a:spcPts val="0"/>
                </a:spcAft>
                <a:buNone/>
              </a:pPr>
              <a:r>
                <a:rPr b="0" i="0" lang="ja" sz="1050" u="none" cap="none" strike="noStrike">
                  <a:solidFill>
                    <a:srgbClr val="212121"/>
                  </a:solidFill>
                  <a:latin typeface="Arial"/>
                  <a:ea typeface="Arial"/>
                  <a:cs typeface="Arial"/>
                  <a:sym typeface="Arial"/>
                </a:rPr>
                <a:t>サイト: 0.0125</a:t>
              </a:r>
              <a:endParaRPr/>
            </a:p>
            <a:p>
              <a:pPr indent="0" lvl="0" marL="0" marR="0" rtl="0" algn="l">
                <a:lnSpc>
                  <a:spcPct val="100000"/>
                </a:lnSpc>
                <a:spcBef>
                  <a:spcPts val="0"/>
                </a:spcBef>
                <a:spcAft>
                  <a:spcPts val="0"/>
                </a:spcAft>
                <a:buNone/>
              </a:pPr>
              <a:r>
                <a:rPr b="0" i="0" lang="ja" sz="1050" u="none" cap="none" strike="noStrike">
                  <a:solidFill>
                    <a:srgbClr val="212121"/>
                  </a:solidFill>
                  <a:latin typeface="Arial"/>
                  <a:ea typeface="Arial"/>
                  <a:cs typeface="Arial"/>
                  <a:sym typeface="Arial"/>
                </a:rPr>
                <a:t>API: 0.0123</a:t>
              </a:r>
              <a:endParaRPr/>
            </a:p>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grpSp>
      <p:sp>
        <p:nvSpPr>
          <p:cNvPr id="346" name="Google Shape;346;p45"/>
          <p:cNvSpPr/>
          <p:nvPr/>
        </p:nvSpPr>
        <p:spPr>
          <a:xfrm>
            <a:off x="885800" y="1309950"/>
            <a:ext cx="2981400" cy="1642200"/>
          </a:xfrm>
          <a:prstGeom prst="rect">
            <a:avLst/>
          </a:prstGeom>
          <a:solidFill>
            <a:srgbClr val="424242">
              <a:alpha val="7372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i="0" lang="ja" sz="2400" u="none" cap="none" strike="noStrike">
                <a:solidFill>
                  <a:srgbClr val="FFFFFF"/>
                </a:solidFill>
              </a:rPr>
              <a:t>LDA</a:t>
            </a:r>
            <a:endParaRPr sz="2400">
              <a:solidFill>
                <a:srgbClr val="FFFFFF"/>
              </a:solidFill>
            </a:endParaRPr>
          </a:p>
          <a:p>
            <a:pPr indent="0" lvl="0" marL="0" marR="0" rtl="0" algn="ctr">
              <a:lnSpc>
                <a:spcPct val="100000"/>
              </a:lnSpc>
              <a:spcBef>
                <a:spcPts val="0"/>
              </a:spcBef>
              <a:spcAft>
                <a:spcPts val="0"/>
              </a:spcAft>
              <a:buNone/>
            </a:pPr>
            <a:r>
              <a:rPr lang="ja">
                <a:solidFill>
                  <a:srgbClr val="FFFFFF"/>
                </a:solidFill>
              </a:rPr>
              <a:t>複数のトピックから</a:t>
            </a:r>
            <a:endParaRPr>
              <a:solidFill>
                <a:srgbClr val="FFFFFF"/>
              </a:solidFill>
            </a:endParaRPr>
          </a:p>
          <a:p>
            <a:pPr indent="0" lvl="0" marL="0" marR="0" rtl="0" algn="ctr">
              <a:lnSpc>
                <a:spcPct val="100000"/>
              </a:lnSpc>
              <a:spcBef>
                <a:spcPts val="0"/>
              </a:spcBef>
              <a:spcAft>
                <a:spcPts val="0"/>
              </a:spcAft>
              <a:buNone/>
            </a:pPr>
            <a:r>
              <a:rPr lang="ja">
                <a:solidFill>
                  <a:srgbClr val="FFFFFF"/>
                </a:solidFill>
              </a:rPr>
              <a:t>確率的に文書が生成されるという考え方を利用したモデル</a:t>
            </a:r>
            <a:endParaRPr>
              <a:solidFill>
                <a:srgbClr val="FFFFFF"/>
              </a:solidFill>
            </a:endParaRPr>
          </a:p>
        </p:txBody>
      </p:sp>
      <p:pic>
        <p:nvPicPr>
          <p:cNvPr id="347" name="Google Shape;347;p45"/>
          <p:cNvPicPr preferRelativeResize="0"/>
          <p:nvPr/>
        </p:nvPicPr>
        <p:blipFill rotWithShape="1">
          <a:blip r:embed="rId3">
            <a:alphaModFix/>
          </a:blip>
          <a:srcRect b="0" l="0" r="0" t="0"/>
          <a:stretch/>
        </p:blipFill>
        <p:spPr>
          <a:xfrm>
            <a:off x="4535488" y="1615440"/>
            <a:ext cx="2075601" cy="1191260"/>
          </a:xfrm>
          <a:prstGeom prst="rect">
            <a:avLst/>
          </a:prstGeom>
          <a:noFill/>
          <a:ln>
            <a:noFill/>
          </a:ln>
        </p:spPr>
      </p:pic>
      <p:sp>
        <p:nvSpPr>
          <p:cNvPr id="348" name="Google Shape;348;p45"/>
          <p:cNvSpPr/>
          <p:nvPr/>
        </p:nvSpPr>
        <p:spPr>
          <a:xfrm>
            <a:off x="4535488" y="2608263"/>
            <a:ext cx="4572000" cy="90024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ja" sz="1050" u="none" cap="none" strike="noStrike">
                <a:solidFill>
                  <a:srgbClr val="333333"/>
                </a:solidFill>
                <a:latin typeface="Arial"/>
                <a:ea typeface="Arial"/>
                <a:cs typeface="Arial"/>
                <a:sym typeface="Arial"/>
              </a:rPr>
              <a:t>本文（抜粋）</a:t>
            </a:r>
            <a:endParaRPr b="0" i="0" sz="1050" u="none" cap="none" strike="noStrike">
              <a:solidFill>
                <a:srgbClr val="333333"/>
              </a:solidFill>
              <a:latin typeface="Arial"/>
              <a:ea typeface="Arial"/>
              <a:cs typeface="Arial"/>
              <a:sym typeface="Arial"/>
            </a:endParaRPr>
          </a:p>
          <a:p>
            <a:pPr indent="0" lvl="0" marL="0" marR="0" rtl="0" algn="l">
              <a:lnSpc>
                <a:spcPct val="100000"/>
              </a:lnSpc>
              <a:spcBef>
                <a:spcPts val="0"/>
              </a:spcBef>
              <a:spcAft>
                <a:spcPts val="0"/>
              </a:spcAft>
              <a:buNone/>
            </a:pPr>
            <a:r>
              <a:rPr b="0" i="0" lang="ja" sz="1050" u="none" cap="none" strike="noStrike">
                <a:solidFill>
                  <a:srgbClr val="333333"/>
                </a:solidFill>
                <a:latin typeface="Arial"/>
                <a:ea typeface="Arial"/>
                <a:cs typeface="Arial"/>
                <a:sym typeface="Arial"/>
              </a:rPr>
              <a:t>大まかな流れとして◆</a:t>
            </a:r>
            <a:r>
              <a:rPr b="0" i="0" lang="ja" sz="1050" u="none" cap="none" strike="noStrike">
                <a:solidFill>
                  <a:srgbClr val="FF0000"/>
                </a:solidFill>
                <a:latin typeface="Arial"/>
                <a:ea typeface="Arial"/>
                <a:cs typeface="Arial"/>
                <a:sym typeface="Arial"/>
              </a:rPr>
              <a:t>登録</a:t>
            </a:r>
            <a:r>
              <a:rPr b="0" i="0" lang="ja" sz="1050" u="none" cap="none" strike="noStrike">
                <a:solidFill>
                  <a:srgbClr val="333333"/>
                </a:solidFill>
                <a:latin typeface="Arial"/>
                <a:ea typeface="Arial"/>
                <a:cs typeface="Arial"/>
                <a:sym typeface="Arial"/>
              </a:rPr>
              <a:t>画面でユーザー</a:t>
            </a:r>
            <a:r>
              <a:rPr b="0" i="0" lang="ja" sz="1050" u="none" cap="none" strike="noStrike">
                <a:solidFill>
                  <a:srgbClr val="FF0000"/>
                </a:solidFill>
                <a:latin typeface="Arial"/>
                <a:ea typeface="Arial"/>
                <a:cs typeface="Arial"/>
                <a:sym typeface="Arial"/>
              </a:rPr>
              <a:t>登録</a:t>
            </a:r>
            <a:r>
              <a:rPr b="0" i="0" lang="ja" sz="1050" u="none" cap="none" strike="noStrike">
                <a:solidFill>
                  <a:srgbClr val="333333"/>
                </a:solidFill>
                <a:latin typeface="Arial"/>
                <a:ea typeface="Arial"/>
                <a:cs typeface="Arial"/>
                <a:sym typeface="Arial"/>
              </a:rPr>
              <a:t>→すでに存在しているユーザーではないか◆</a:t>
            </a:r>
            <a:r>
              <a:rPr b="0" i="0" lang="ja" sz="1050" u="none" cap="none" strike="noStrike">
                <a:solidFill>
                  <a:srgbClr val="FF0000"/>
                </a:solidFill>
                <a:latin typeface="Arial"/>
                <a:ea typeface="Arial"/>
                <a:cs typeface="Arial"/>
                <a:sym typeface="Arial"/>
              </a:rPr>
              <a:t>ログイン</a:t>
            </a:r>
            <a:r>
              <a:rPr b="0" i="0" lang="ja" sz="1050" u="none" cap="none" strike="noStrike">
                <a:solidFill>
                  <a:srgbClr val="333333"/>
                </a:solidFill>
                <a:latin typeface="Arial"/>
                <a:ea typeface="Arial"/>
                <a:cs typeface="Arial"/>
                <a:sym typeface="Arial"/>
              </a:rPr>
              <a:t>処理→</a:t>
            </a:r>
            <a:r>
              <a:rPr b="0" i="0" lang="ja" sz="1050" u="none" cap="none" strike="noStrike">
                <a:solidFill>
                  <a:srgbClr val="00B050"/>
                </a:solidFill>
                <a:latin typeface="Arial"/>
                <a:ea typeface="Arial"/>
                <a:cs typeface="Arial"/>
                <a:sym typeface="Arial"/>
              </a:rPr>
              <a:t>入力</a:t>
            </a:r>
            <a:r>
              <a:rPr b="0" i="0" lang="ja" sz="1050" u="none" cap="none" strike="noStrike">
                <a:solidFill>
                  <a:srgbClr val="333333"/>
                </a:solidFill>
                <a:latin typeface="Arial"/>
                <a:ea typeface="Arial"/>
                <a:cs typeface="Arial"/>
                <a:sym typeface="Arial"/>
              </a:rPr>
              <a:t>された情報がDBと一致すればログイン◆ホーム画面表示→ログインか非ログインで表示の変更新規登録フォームの用意</a:t>
            </a:r>
            <a:endParaRPr/>
          </a:p>
        </p:txBody>
      </p:sp>
      <p:sp>
        <p:nvSpPr>
          <p:cNvPr id="349" name="Google Shape;349;p45"/>
          <p:cNvSpPr txBox="1"/>
          <p:nvPr/>
        </p:nvSpPr>
        <p:spPr>
          <a:xfrm>
            <a:off x="5105410" y="4204340"/>
            <a:ext cx="21132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ja" sz="1400" u="none" cap="none" strike="noStrike">
                <a:solidFill>
                  <a:schemeClr val="accent1"/>
                </a:solidFill>
                <a:latin typeface="Arial"/>
                <a:ea typeface="Arial"/>
                <a:cs typeface="Arial"/>
                <a:sym typeface="Arial"/>
              </a:rPr>
              <a:t>(0.53, 0.10, 0.37)</a:t>
            </a:r>
            <a:endParaRPr b="0" i="0" sz="1400" u="none" cap="none" strike="noStrike">
              <a:solidFill>
                <a:schemeClr val="accent1"/>
              </a:solidFill>
              <a:latin typeface="Arial"/>
              <a:ea typeface="Arial"/>
              <a:cs typeface="Arial"/>
              <a:sym typeface="Arial"/>
            </a:endParaRPr>
          </a:p>
        </p:txBody>
      </p:sp>
      <p:sp>
        <p:nvSpPr>
          <p:cNvPr id="350" name="Google Shape;350;p45"/>
          <p:cNvSpPr/>
          <p:nvPr/>
        </p:nvSpPr>
        <p:spPr>
          <a:xfrm>
            <a:off x="5105400" y="3566160"/>
            <a:ext cx="630000" cy="518100"/>
          </a:xfrm>
          <a:prstGeom prst="downArrow">
            <a:avLst>
              <a:gd fmla="val 50000" name="adj1"/>
              <a:gd fmla="val 50000" name="adj2"/>
            </a:avLst>
          </a:prstGeom>
          <a:solidFill>
            <a:schemeClr val="accent1"/>
          </a:solidFill>
          <a:ln cap="flat" cmpd="sng" w="25400">
            <a:solidFill>
              <a:srgbClr val="40404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51" name="Google Shape;351;p45"/>
          <p:cNvSpPr txBox="1"/>
          <p:nvPr/>
        </p:nvSpPr>
        <p:spPr>
          <a:xfrm>
            <a:off x="5735325" y="3393800"/>
            <a:ext cx="3818700" cy="5232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ja" sz="1800">
                <a:solidFill>
                  <a:schemeClr val="accent1"/>
                </a:solidFill>
              </a:rPr>
              <a:t>文書がどのトピックから</a:t>
            </a:r>
            <a:endParaRPr sz="1800">
              <a:solidFill>
                <a:schemeClr val="accent1"/>
              </a:solidFill>
            </a:endParaRPr>
          </a:p>
          <a:p>
            <a:pPr indent="0" lvl="0" marL="0" rtl="0" algn="l">
              <a:spcBef>
                <a:spcPts val="0"/>
              </a:spcBef>
              <a:spcAft>
                <a:spcPts val="0"/>
              </a:spcAft>
              <a:buNone/>
            </a:pPr>
            <a:r>
              <a:rPr lang="ja" sz="1800">
                <a:solidFill>
                  <a:schemeClr val="accent1"/>
                </a:solidFill>
              </a:rPr>
              <a:t>生成されたかの事後確率を計算</a:t>
            </a:r>
            <a:endParaRPr sz="1800">
              <a:solidFill>
                <a:schemeClr val="accent1"/>
              </a:solidFill>
            </a:endParaRPr>
          </a:p>
        </p:txBody>
      </p:sp>
      <p:sp>
        <p:nvSpPr>
          <p:cNvPr id="352" name="Google Shape;352;p45"/>
          <p:cNvSpPr txBox="1"/>
          <p:nvPr/>
        </p:nvSpPr>
        <p:spPr>
          <a:xfrm>
            <a:off x="4721675" y="4457825"/>
            <a:ext cx="44871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ja" sz="1800">
                <a:solidFill>
                  <a:schemeClr val="accent1"/>
                </a:solidFill>
              </a:rPr>
              <a:t>確率分布の数値ベクトルを特徴量として類似度判定に利用する</a:t>
            </a:r>
            <a:endParaRPr sz="1800">
              <a:solidFill>
                <a:schemeClr val="accent1"/>
              </a:solidFill>
            </a:endParaRPr>
          </a:p>
        </p:txBody>
      </p:sp>
      <p:sp>
        <p:nvSpPr>
          <p:cNvPr id="353" name="Google Shape;353;p45"/>
          <p:cNvSpPr/>
          <p:nvPr/>
        </p:nvSpPr>
        <p:spPr>
          <a:xfrm>
            <a:off x="4806525" y="1791700"/>
            <a:ext cx="629964" cy="191916"/>
          </a:xfrm>
          <a:prstGeom prst="cloud">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46"/>
          <p:cNvSpPr txBox="1"/>
          <p:nvPr>
            <p:ph idx="1" type="body"/>
          </p:nvPr>
        </p:nvSpPr>
        <p:spPr>
          <a:xfrm>
            <a:off x="989375" y="1270551"/>
            <a:ext cx="7688700" cy="37968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Font typeface="Arial"/>
              <a:buChar char="●"/>
            </a:pPr>
            <a:r>
              <a:rPr lang="ja" sz="1800">
                <a:latin typeface="Arial"/>
                <a:ea typeface="Arial"/>
                <a:cs typeface="Arial"/>
                <a:sym typeface="Arial"/>
              </a:rPr>
              <a:t>トピック数の改善</a:t>
            </a:r>
            <a:endParaRPr sz="1800">
              <a:latin typeface="Arial"/>
              <a:ea typeface="Arial"/>
              <a:cs typeface="Arial"/>
              <a:sym typeface="Arial"/>
            </a:endParaRPr>
          </a:p>
          <a:p>
            <a:pPr indent="-228600" lvl="0" marL="457200" rtl="0" algn="l">
              <a:lnSpc>
                <a:spcPct val="115000"/>
              </a:lnSpc>
              <a:spcBef>
                <a:spcPts val="0"/>
              </a:spcBef>
              <a:spcAft>
                <a:spcPts val="0"/>
              </a:spcAft>
              <a:buSzPts val="1300"/>
              <a:buNone/>
            </a:pPr>
            <a:r>
              <a:t/>
            </a:r>
            <a:endParaRPr sz="1800">
              <a:latin typeface="Arial"/>
              <a:ea typeface="Arial"/>
              <a:cs typeface="Arial"/>
              <a:sym typeface="Arial"/>
            </a:endParaRPr>
          </a:p>
          <a:p>
            <a:pPr indent="-228600" lvl="0" marL="457200" rtl="0" algn="l">
              <a:lnSpc>
                <a:spcPct val="115000"/>
              </a:lnSpc>
              <a:spcBef>
                <a:spcPts val="0"/>
              </a:spcBef>
              <a:spcAft>
                <a:spcPts val="0"/>
              </a:spcAft>
              <a:buSzPts val="1300"/>
              <a:buNone/>
            </a:pPr>
            <a:r>
              <a:t/>
            </a:r>
            <a:endParaRPr sz="1800">
              <a:latin typeface="Arial"/>
              <a:ea typeface="Arial"/>
              <a:cs typeface="Arial"/>
              <a:sym typeface="Arial"/>
            </a:endParaRPr>
          </a:p>
          <a:p>
            <a:pPr indent="-228600" lvl="0" marL="457200" rtl="0" algn="l">
              <a:lnSpc>
                <a:spcPct val="115000"/>
              </a:lnSpc>
              <a:spcBef>
                <a:spcPts val="0"/>
              </a:spcBef>
              <a:spcAft>
                <a:spcPts val="0"/>
              </a:spcAft>
              <a:buSzPts val="1300"/>
              <a:buNone/>
            </a:pPr>
            <a:r>
              <a:t/>
            </a:r>
            <a:endParaRPr sz="1800">
              <a:latin typeface="Arial"/>
              <a:ea typeface="Arial"/>
              <a:cs typeface="Arial"/>
              <a:sym typeface="Arial"/>
            </a:endParaRPr>
          </a:p>
          <a:p>
            <a:pPr indent="-228600" lvl="0" marL="457200" rtl="0" algn="l">
              <a:lnSpc>
                <a:spcPct val="115000"/>
              </a:lnSpc>
              <a:spcBef>
                <a:spcPts val="0"/>
              </a:spcBef>
              <a:spcAft>
                <a:spcPts val="0"/>
              </a:spcAft>
              <a:buSzPts val="1300"/>
              <a:buNone/>
            </a:pPr>
            <a:r>
              <a:t/>
            </a:r>
            <a:endParaRPr sz="1800">
              <a:latin typeface="Arial"/>
              <a:ea typeface="Arial"/>
              <a:cs typeface="Arial"/>
              <a:sym typeface="Arial"/>
            </a:endParaRPr>
          </a:p>
          <a:p>
            <a:pPr indent="-228600" lvl="0" marL="457200" rtl="0" algn="l">
              <a:lnSpc>
                <a:spcPct val="115000"/>
              </a:lnSpc>
              <a:spcBef>
                <a:spcPts val="0"/>
              </a:spcBef>
              <a:spcAft>
                <a:spcPts val="0"/>
              </a:spcAft>
              <a:buSzPts val="1300"/>
              <a:buNone/>
            </a:pPr>
            <a:r>
              <a:t/>
            </a:r>
            <a:endParaRPr sz="1800">
              <a:latin typeface="Arial"/>
              <a:ea typeface="Arial"/>
              <a:cs typeface="Arial"/>
              <a:sym typeface="Arial"/>
            </a:endParaRPr>
          </a:p>
          <a:p>
            <a:pPr indent="0" lvl="0" marL="0" rtl="0" algn="l">
              <a:lnSpc>
                <a:spcPct val="115000"/>
              </a:lnSpc>
              <a:spcBef>
                <a:spcPts val="0"/>
              </a:spcBef>
              <a:spcAft>
                <a:spcPts val="0"/>
              </a:spcAft>
              <a:buSzPts val="1300"/>
              <a:buNone/>
            </a:pPr>
            <a:r>
              <a:t/>
            </a:r>
            <a:endParaRPr sz="1800">
              <a:latin typeface="Arial"/>
              <a:ea typeface="Arial"/>
              <a:cs typeface="Arial"/>
              <a:sym typeface="Arial"/>
            </a:endParaRPr>
          </a:p>
          <a:p>
            <a:pPr indent="-342900" lvl="0" marL="457200" rtl="0" algn="l">
              <a:lnSpc>
                <a:spcPct val="115000"/>
              </a:lnSpc>
              <a:spcBef>
                <a:spcPts val="0"/>
              </a:spcBef>
              <a:spcAft>
                <a:spcPts val="0"/>
              </a:spcAft>
              <a:buSzPts val="1800"/>
              <a:buFont typeface="Arial"/>
              <a:buChar char="●"/>
            </a:pPr>
            <a:r>
              <a:rPr lang="ja" sz="1800">
                <a:latin typeface="Arial"/>
                <a:ea typeface="Arial"/>
                <a:cs typeface="Arial"/>
                <a:sym typeface="Arial"/>
              </a:rPr>
              <a:t>辞書の改善</a:t>
            </a:r>
            <a:endParaRPr sz="1800">
              <a:latin typeface="Arial"/>
              <a:ea typeface="Arial"/>
              <a:cs typeface="Arial"/>
              <a:sym typeface="Arial"/>
            </a:endParaRPr>
          </a:p>
          <a:p>
            <a:pPr indent="0" lvl="0" marL="146050" rtl="0" algn="l">
              <a:lnSpc>
                <a:spcPct val="115000"/>
              </a:lnSpc>
              <a:spcBef>
                <a:spcPts val="0"/>
              </a:spcBef>
              <a:spcAft>
                <a:spcPts val="0"/>
              </a:spcAft>
              <a:buSzPts val="1300"/>
              <a:buNone/>
            </a:pPr>
            <a:r>
              <a:rPr lang="ja" sz="1800">
                <a:latin typeface="Arial"/>
                <a:ea typeface="Arial"/>
                <a:cs typeface="Arial"/>
                <a:sym typeface="Arial"/>
              </a:rPr>
              <a:t>1年分の単語から5年分の単語を使用</a:t>
            </a:r>
            <a:endParaRPr sz="1800">
              <a:latin typeface="Arial"/>
              <a:ea typeface="Arial"/>
              <a:cs typeface="Arial"/>
              <a:sym typeface="Arial"/>
            </a:endParaRPr>
          </a:p>
          <a:p>
            <a:pPr indent="0" lvl="0" marL="146050" rtl="0" algn="l">
              <a:lnSpc>
                <a:spcPct val="115000"/>
              </a:lnSpc>
              <a:spcBef>
                <a:spcPts val="0"/>
              </a:spcBef>
              <a:spcAft>
                <a:spcPts val="0"/>
              </a:spcAft>
              <a:buSzPts val="1300"/>
              <a:buNone/>
            </a:pPr>
            <a:r>
              <a:rPr lang="ja" sz="1800">
                <a:latin typeface="Arial"/>
                <a:ea typeface="Arial"/>
                <a:cs typeface="Arial"/>
                <a:sym typeface="Arial"/>
              </a:rPr>
              <a:t>	-&gt; perplexityが4085から752に削減</a:t>
            </a:r>
            <a:endParaRPr sz="1800">
              <a:latin typeface="Arial"/>
              <a:ea typeface="Arial"/>
              <a:cs typeface="Arial"/>
              <a:sym typeface="Arial"/>
            </a:endParaRPr>
          </a:p>
          <a:p>
            <a:pPr indent="0" lvl="0" marL="146050" rtl="0" algn="l">
              <a:lnSpc>
                <a:spcPct val="115000"/>
              </a:lnSpc>
              <a:spcBef>
                <a:spcPts val="0"/>
              </a:spcBef>
              <a:spcAft>
                <a:spcPts val="0"/>
              </a:spcAft>
              <a:buSzPts val="1300"/>
              <a:buNone/>
            </a:pPr>
            <a:r>
              <a:rPr lang="ja" sz="1800">
                <a:latin typeface="Arial"/>
                <a:ea typeface="Arial"/>
                <a:cs typeface="Arial"/>
                <a:sym typeface="Arial"/>
              </a:rPr>
              <a:t>出現が5回未満or2割以上の文書で出現する単語は辞書から削減</a:t>
            </a:r>
            <a:endParaRPr sz="1800">
              <a:latin typeface="Arial"/>
              <a:ea typeface="Arial"/>
              <a:cs typeface="Arial"/>
              <a:sym typeface="Arial"/>
            </a:endParaRPr>
          </a:p>
          <a:p>
            <a:pPr indent="0" lvl="0" marL="146050" rtl="0" algn="l">
              <a:lnSpc>
                <a:spcPct val="115000"/>
              </a:lnSpc>
              <a:spcBef>
                <a:spcPts val="0"/>
              </a:spcBef>
              <a:spcAft>
                <a:spcPts val="0"/>
              </a:spcAft>
              <a:buSzPts val="1300"/>
              <a:buNone/>
            </a:pPr>
            <a:r>
              <a:rPr lang="ja" sz="1800">
                <a:latin typeface="Arial"/>
                <a:ea typeface="Arial"/>
                <a:cs typeface="Arial"/>
                <a:sym typeface="Arial"/>
              </a:rPr>
              <a:t>	-&gt;辞書に登録する単語を全体の単語の23%に削減</a:t>
            </a:r>
            <a:endParaRPr sz="1800">
              <a:latin typeface="Arial"/>
              <a:ea typeface="Arial"/>
              <a:cs typeface="Arial"/>
              <a:sym typeface="Arial"/>
            </a:endParaRPr>
          </a:p>
          <a:p>
            <a:pPr indent="0" lvl="0" marL="146050" rtl="0" algn="l">
              <a:lnSpc>
                <a:spcPct val="115000"/>
              </a:lnSpc>
              <a:spcBef>
                <a:spcPts val="0"/>
              </a:spcBef>
              <a:spcAft>
                <a:spcPts val="0"/>
              </a:spcAft>
              <a:buSzPts val="1300"/>
              <a:buNone/>
            </a:pPr>
            <a:r>
              <a:rPr lang="ja" sz="1800">
                <a:latin typeface="Arial"/>
                <a:ea typeface="Arial"/>
                <a:cs typeface="Arial"/>
                <a:sym typeface="Arial"/>
              </a:rPr>
              <a:t>	</a:t>
            </a:r>
            <a:endParaRPr sz="1800">
              <a:latin typeface="Arial"/>
              <a:ea typeface="Arial"/>
              <a:cs typeface="Arial"/>
              <a:sym typeface="Arial"/>
            </a:endParaRPr>
          </a:p>
          <a:p>
            <a:pPr indent="-228600" lvl="0" marL="457200" rtl="0" algn="l">
              <a:lnSpc>
                <a:spcPct val="115000"/>
              </a:lnSpc>
              <a:spcBef>
                <a:spcPts val="0"/>
              </a:spcBef>
              <a:spcAft>
                <a:spcPts val="0"/>
              </a:spcAft>
              <a:buSzPts val="1300"/>
              <a:buNone/>
            </a:pPr>
            <a:r>
              <a:t/>
            </a:r>
            <a:endParaRPr sz="1800">
              <a:latin typeface="Arial"/>
              <a:ea typeface="Arial"/>
              <a:cs typeface="Arial"/>
              <a:sym typeface="Arial"/>
            </a:endParaRPr>
          </a:p>
        </p:txBody>
      </p:sp>
      <p:sp>
        <p:nvSpPr>
          <p:cNvPr id="359" name="Google Shape;359;p46"/>
          <p:cNvSpPr txBox="1"/>
          <p:nvPr/>
        </p:nvSpPr>
        <p:spPr>
          <a:xfrm>
            <a:off x="5704650" y="1746900"/>
            <a:ext cx="3439200" cy="535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ja" sz="1800" u="none" cap="none" strike="noStrike">
                <a:solidFill>
                  <a:schemeClr val="accent1"/>
                </a:solidFill>
                <a:latin typeface="Arial"/>
                <a:ea typeface="Arial"/>
                <a:cs typeface="Arial"/>
                <a:sym typeface="Arial"/>
              </a:rPr>
              <a:t>Perplexity:汎用能力を表す指標</a:t>
            </a:r>
            <a:endParaRPr b="0" i="0" sz="1800" u="none" cap="none" strike="noStrike">
              <a:solidFill>
                <a:schemeClr val="accent1"/>
              </a:solidFill>
              <a:latin typeface="Arial"/>
              <a:ea typeface="Arial"/>
              <a:cs typeface="Arial"/>
              <a:sym typeface="Arial"/>
            </a:endParaRPr>
          </a:p>
          <a:p>
            <a:pPr indent="0" lvl="0" marL="0" marR="0" rtl="0" algn="l">
              <a:lnSpc>
                <a:spcPct val="100000"/>
              </a:lnSpc>
              <a:spcBef>
                <a:spcPts val="0"/>
              </a:spcBef>
              <a:spcAft>
                <a:spcPts val="0"/>
              </a:spcAft>
              <a:buNone/>
            </a:pPr>
            <a:r>
              <a:rPr lang="ja" sz="1800">
                <a:solidFill>
                  <a:schemeClr val="accent1"/>
                </a:solidFill>
              </a:rPr>
              <a:t>低い方が良い</a:t>
            </a:r>
            <a:endParaRPr sz="1800">
              <a:solidFill>
                <a:schemeClr val="accent1"/>
              </a:solidFill>
            </a:endParaRPr>
          </a:p>
        </p:txBody>
      </p:sp>
      <p:pic>
        <p:nvPicPr>
          <p:cNvPr id="360" name="Google Shape;360;p46"/>
          <p:cNvPicPr preferRelativeResize="0"/>
          <p:nvPr/>
        </p:nvPicPr>
        <p:blipFill rotWithShape="1">
          <a:blip r:embed="rId3">
            <a:alphaModFix/>
          </a:blip>
          <a:srcRect b="0" l="0" r="0" t="0"/>
          <a:stretch/>
        </p:blipFill>
        <p:spPr>
          <a:xfrm>
            <a:off x="1118501" y="1641151"/>
            <a:ext cx="4056800" cy="1837776"/>
          </a:xfrm>
          <a:prstGeom prst="rect">
            <a:avLst/>
          </a:prstGeom>
          <a:noFill/>
          <a:ln>
            <a:noFill/>
          </a:ln>
        </p:spPr>
      </p:pic>
      <p:pic>
        <p:nvPicPr>
          <p:cNvPr id="361" name="Google Shape;361;p46"/>
          <p:cNvPicPr preferRelativeResize="0"/>
          <p:nvPr/>
        </p:nvPicPr>
        <p:blipFill rotWithShape="1">
          <a:blip r:embed="rId4">
            <a:alphaModFix/>
          </a:blip>
          <a:srcRect b="46455" l="52851" r="9874" t="0"/>
          <a:stretch/>
        </p:blipFill>
        <p:spPr>
          <a:xfrm>
            <a:off x="5704651" y="2408423"/>
            <a:ext cx="3128962" cy="748030"/>
          </a:xfrm>
          <a:prstGeom prst="rect">
            <a:avLst/>
          </a:prstGeom>
          <a:noFill/>
          <a:ln>
            <a:noFill/>
          </a:ln>
        </p:spPr>
      </p:pic>
      <p:sp>
        <p:nvSpPr>
          <p:cNvPr id="362" name="Google Shape;362;p46"/>
          <p:cNvSpPr txBox="1"/>
          <p:nvPr/>
        </p:nvSpPr>
        <p:spPr>
          <a:xfrm>
            <a:off x="729450" y="594400"/>
            <a:ext cx="7688700" cy="535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2"/>
              </a:buClr>
              <a:buSzPts val="2600"/>
              <a:buFont typeface="Raleway"/>
              <a:buNone/>
            </a:pPr>
            <a:r>
              <a:rPr b="1" i="0" lang="ja" sz="2600" u="none" cap="none" strike="noStrike">
                <a:solidFill>
                  <a:schemeClr val="dk2"/>
                </a:solidFill>
                <a:latin typeface="Raleway"/>
                <a:ea typeface="Raleway"/>
                <a:cs typeface="Raleway"/>
                <a:sym typeface="Raleway"/>
              </a:rPr>
              <a:t>工夫点(</a:t>
            </a:r>
            <a:r>
              <a:rPr b="1" lang="ja" sz="2600">
                <a:solidFill>
                  <a:schemeClr val="dk2"/>
                </a:solidFill>
                <a:latin typeface="Raleway"/>
                <a:ea typeface="Raleway"/>
                <a:cs typeface="Raleway"/>
                <a:sym typeface="Raleway"/>
              </a:rPr>
              <a:t>2/5</a:t>
            </a:r>
            <a:r>
              <a:rPr b="1" i="0" lang="ja" sz="2600" u="none" cap="none" strike="noStrike">
                <a:solidFill>
                  <a:schemeClr val="dk2"/>
                </a:solidFill>
                <a:latin typeface="Raleway"/>
                <a:ea typeface="Raleway"/>
                <a:cs typeface="Raleway"/>
                <a:sym typeface="Raleway"/>
              </a:rPr>
              <a:t>) LDAモデルの改善</a:t>
            </a:r>
            <a:br>
              <a:rPr b="0" i="0" lang="ja" sz="2600" u="none" cap="none" strike="noStrike">
                <a:solidFill>
                  <a:schemeClr val="dk2"/>
                </a:solidFill>
                <a:latin typeface="Raleway"/>
                <a:ea typeface="Raleway"/>
                <a:cs typeface="Raleway"/>
                <a:sym typeface="Raleway"/>
              </a:rPr>
            </a:br>
            <a:br>
              <a:rPr b="1" i="0" lang="ja" sz="2600" u="none" cap="none" strike="noStrike">
                <a:solidFill>
                  <a:schemeClr val="dk2"/>
                </a:solidFill>
                <a:latin typeface="Raleway"/>
                <a:ea typeface="Raleway"/>
                <a:cs typeface="Raleway"/>
                <a:sym typeface="Raleway"/>
              </a:rPr>
            </a:br>
            <a:endParaRPr b="1" i="0" sz="2600" u="none" cap="none" strike="noStrike">
              <a:solidFill>
                <a:schemeClr val="dk2"/>
              </a:solidFill>
              <a:latin typeface="Raleway"/>
              <a:ea typeface="Raleway"/>
              <a:cs typeface="Raleway"/>
              <a:sym typeface="Raleway"/>
            </a:endParaRPr>
          </a:p>
          <a:p>
            <a:pPr indent="0" lvl="0" marL="0" marR="0" rtl="0" algn="l">
              <a:lnSpc>
                <a:spcPct val="100000"/>
              </a:lnSpc>
              <a:spcBef>
                <a:spcPts val="0"/>
              </a:spcBef>
              <a:spcAft>
                <a:spcPts val="0"/>
              </a:spcAft>
              <a:buClr>
                <a:schemeClr val="dk2"/>
              </a:buClr>
              <a:buSzPts val="2600"/>
              <a:buFont typeface="Raleway"/>
              <a:buNone/>
            </a:pPr>
            <a:r>
              <a:t/>
            </a:r>
            <a:endParaRPr b="1" i="0" sz="2600" u="none" cap="none" strike="noStrike">
              <a:solidFill>
                <a:schemeClr val="dk2"/>
              </a:solidFill>
              <a:latin typeface="Raleway"/>
              <a:ea typeface="Raleway"/>
              <a:cs typeface="Raleway"/>
              <a:sym typeface="Raleway"/>
            </a:endParaRPr>
          </a:p>
        </p:txBody>
      </p:sp>
      <p:sp>
        <p:nvSpPr>
          <p:cNvPr id="363" name="Google Shape;363;p46"/>
          <p:cNvSpPr txBox="1"/>
          <p:nvPr/>
        </p:nvSpPr>
        <p:spPr>
          <a:xfrm>
            <a:off x="6289676" y="5300875"/>
            <a:ext cx="3512400" cy="190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ja">
                <a:latin typeface="Lato"/>
                <a:ea typeface="Lato"/>
                <a:cs typeface="Lato"/>
                <a:sym typeface="Lato"/>
              </a:rPr>
              <a:t>俺言語シリーズ</a:t>
            </a:r>
            <a:endParaRPr>
              <a:latin typeface="Lato"/>
              <a:ea typeface="Lato"/>
              <a:cs typeface="Lato"/>
              <a:sym typeface="Lato"/>
            </a:endParaRPr>
          </a:p>
          <a:p>
            <a:pPr indent="0" lvl="0" marL="0" rtl="0" algn="l">
              <a:spcBef>
                <a:spcPts val="0"/>
              </a:spcBef>
              <a:spcAft>
                <a:spcPts val="0"/>
              </a:spcAft>
              <a:buNone/>
            </a:pPr>
            <a:r>
              <a:rPr lang="ja">
                <a:latin typeface="Lato"/>
                <a:ea typeface="Lato"/>
                <a:cs typeface="Lato"/>
                <a:sym typeface="Lato"/>
              </a:rPr>
              <a:t>perplexityが低いものが良いとは限らない</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ja">
                <a:latin typeface="Lato"/>
                <a:ea typeface="Lato"/>
                <a:cs typeface="Lato"/>
                <a:sym typeface="Lato"/>
              </a:rPr>
              <a:t>モデルの評価だけど、推薦の評価</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ja">
                <a:latin typeface="Lato"/>
                <a:ea typeface="Lato"/>
                <a:cs typeface="Lato"/>
                <a:sym typeface="Lato"/>
              </a:rPr>
              <a:t>評価の仕方として妥当かどうか</a:t>
            </a:r>
            <a:endParaRPr>
              <a:latin typeface="Lato"/>
              <a:ea typeface="Lato"/>
              <a:cs typeface="Lato"/>
              <a:sym typeface="La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47"/>
          <p:cNvSpPr txBox="1"/>
          <p:nvPr/>
        </p:nvSpPr>
        <p:spPr>
          <a:xfrm>
            <a:off x="729450" y="594400"/>
            <a:ext cx="7688700" cy="535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2"/>
              </a:buClr>
              <a:buSzPts val="2600"/>
              <a:buFont typeface="Raleway"/>
              <a:buNone/>
            </a:pPr>
            <a:r>
              <a:rPr b="1" i="0" lang="ja" sz="2600" u="none" cap="none" strike="noStrike">
                <a:solidFill>
                  <a:schemeClr val="dk2"/>
                </a:solidFill>
                <a:latin typeface="Raleway"/>
                <a:ea typeface="Raleway"/>
                <a:cs typeface="Raleway"/>
                <a:sym typeface="Raleway"/>
              </a:rPr>
              <a:t>工夫点(</a:t>
            </a:r>
            <a:r>
              <a:rPr b="1" lang="ja" sz="2600">
                <a:solidFill>
                  <a:schemeClr val="dk2"/>
                </a:solidFill>
                <a:latin typeface="Raleway"/>
                <a:ea typeface="Raleway"/>
                <a:cs typeface="Raleway"/>
                <a:sym typeface="Raleway"/>
              </a:rPr>
              <a:t>3</a:t>
            </a:r>
            <a:r>
              <a:rPr b="1" lang="ja" sz="2600">
                <a:solidFill>
                  <a:schemeClr val="dk2"/>
                </a:solidFill>
                <a:latin typeface="Raleway"/>
                <a:ea typeface="Raleway"/>
                <a:cs typeface="Raleway"/>
                <a:sym typeface="Raleway"/>
              </a:rPr>
              <a:t>/5</a:t>
            </a:r>
            <a:r>
              <a:rPr b="1" i="0" lang="ja" sz="2600" u="none" cap="none" strike="noStrike">
                <a:solidFill>
                  <a:schemeClr val="dk2"/>
                </a:solidFill>
                <a:latin typeface="Raleway"/>
                <a:ea typeface="Raleway"/>
                <a:cs typeface="Raleway"/>
                <a:sym typeface="Raleway"/>
              </a:rPr>
              <a:t>)</a:t>
            </a:r>
            <a:r>
              <a:rPr b="1" lang="ja" sz="2600">
                <a:solidFill>
                  <a:schemeClr val="dk2"/>
                </a:solidFill>
                <a:latin typeface="Raleway"/>
                <a:ea typeface="Raleway"/>
                <a:cs typeface="Raleway"/>
                <a:sym typeface="Raleway"/>
              </a:rPr>
              <a:t>近傍探索</a:t>
            </a:r>
            <a:br>
              <a:rPr b="0" i="0" lang="ja" sz="2600" u="none" cap="none" strike="noStrike">
                <a:solidFill>
                  <a:schemeClr val="dk2"/>
                </a:solidFill>
                <a:latin typeface="Raleway"/>
                <a:ea typeface="Raleway"/>
                <a:cs typeface="Raleway"/>
                <a:sym typeface="Raleway"/>
              </a:rPr>
            </a:br>
            <a:br>
              <a:rPr b="1" i="0" lang="ja" sz="2600" u="none" cap="none" strike="noStrike">
                <a:solidFill>
                  <a:schemeClr val="dk2"/>
                </a:solidFill>
                <a:latin typeface="Raleway"/>
                <a:ea typeface="Raleway"/>
                <a:cs typeface="Raleway"/>
                <a:sym typeface="Raleway"/>
              </a:rPr>
            </a:br>
            <a:endParaRPr b="1" i="0" sz="2600" u="none" cap="none" strike="noStrike">
              <a:solidFill>
                <a:schemeClr val="dk2"/>
              </a:solidFill>
              <a:latin typeface="Raleway"/>
              <a:ea typeface="Raleway"/>
              <a:cs typeface="Raleway"/>
              <a:sym typeface="Raleway"/>
            </a:endParaRPr>
          </a:p>
          <a:p>
            <a:pPr indent="0" lvl="0" marL="0" marR="0" rtl="0" algn="l">
              <a:lnSpc>
                <a:spcPct val="100000"/>
              </a:lnSpc>
              <a:spcBef>
                <a:spcPts val="0"/>
              </a:spcBef>
              <a:spcAft>
                <a:spcPts val="0"/>
              </a:spcAft>
              <a:buClr>
                <a:schemeClr val="dk2"/>
              </a:buClr>
              <a:buSzPts val="2600"/>
              <a:buFont typeface="Raleway"/>
              <a:buNone/>
            </a:pPr>
            <a:r>
              <a:t/>
            </a:r>
            <a:endParaRPr b="1" i="0" sz="2600" u="none" cap="none" strike="noStrike">
              <a:solidFill>
                <a:schemeClr val="dk2"/>
              </a:solidFill>
              <a:latin typeface="Raleway"/>
              <a:ea typeface="Raleway"/>
              <a:cs typeface="Raleway"/>
              <a:sym typeface="Raleway"/>
            </a:endParaRPr>
          </a:p>
        </p:txBody>
      </p:sp>
      <p:sp>
        <p:nvSpPr>
          <p:cNvPr id="369" name="Google Shape;369;p47"/>
          <p:cNvSpPr txBox="1"/>
          <p:nvPr>
            <p:ph idx="1" type="body"/>
          </p:nvPr>
        </p:nvSpPr>
        <p:spPr>
          <a:xfrm>
            <a:off x="727650" y="1441200"/>
            <a:ext cx="5030100" cy="32001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ja" sz="1800">
                <a:latin typeface="Arial"/>
                <a:ea typeface="Arial"/>
                <a:cs typeface="Arial"/>
                <a:sym typeface="Arial"/>
              </a:rPr>
              <a:t>類似度判定の方法</a:t>
            </a:r>
            <a:endParaRPr sz="1800">
              <a:latin typeface="Arial"/>
              <a:ea typeface="Arial"/>
              <a:cs typeface="Arial"/>
              <a:sym typeface="Arial"/>
            </a:endParaRPr>
          </a:p>
          <a:p>
            <a:pPr indent="0" lvl="0" marL="0" rtl="0" algn="l">
              <a:lnSpc>
                <a:spcPct val="100000"/>
              </a:lnSpc>
              <a:spcBef>
                <a:spcPts val="0"/>
              </a:spcBef>
              <a:spcAft>
                <a:spcPts val="0"/>
              </a:spcAft>
              <a:buNone/>
            </a:pPr>
            <a:r>
              <a:t/>
            </a:r>
            <a:endParaRPr sz="1800">
              <a:latin typeface="Arial"/>
              <a:ea typeface="Arial"/>
              <a:cs typeface="Arial"/>
              <a:sym typeface="Arial"/>
            </a:endParaRPr>
          </a:p>
          <a:p>
            <a:pPr indent="0" lvl="0" marL="0" rtl="0" algn="l">
              <a:lnSpc>
                <a:spcPct val="100000"/>
              </a:lnSpc>
              <a:spcBef>
                <a:spcPts val="0"/>
              </a:spcBef>
              <a:spcAft>
                <a:spcPts val="0"/>
              </a:spcAft>
              <a:buNone/>
            </a:pPr>
            <a:r>
              <a:rPr lang="ja" sz="1400">
                <a:latin typeface="Arial"/>
                <a:ea typeface="Arial"/>
                <a:cs typeface="Arial"/>
                <a:sym typeface="Arial"/>
              </a:rPr>
              <a:t>LDAで生成した数値ベクトルからユークリッド距離を計算し、</a:t>
            </a:r>
            <a:r>
              <a:rPr lang="ja" sz="1400">
                <a:latin typeface="Arial"/>
                <a:ea typeface="Arial"/>
                <a:cs typeface="Arial"/>
                <a:sym typeface="Arial"/>
              </a:rPr>
              <a:t>距離が近いものほど類似度が高いとする</a:t>
            </a:r>
            <a:endParaRPr sz="1400">
              <a:latin typeface="Arial"/>
              <a:ea typeface="Arial"/>
              <a:cs typeface="Arial"/>
              <a:sym typeface="Arial"/>
            </a:endParaRPr>
          </a:p>
          <a:p>
            <a:pPr indent="0" lvl="0" marL="0" rtl="0" algn="l">
              <a:lnSpc>
                <a:spcPct val="100000"/>
              </a:lnSpc>
              <a:spcBef>
                <a:spcPts val="0"/>
              </a:spcBef>
              <a:spcAft>
                <a:spcPts val="0"/>
              </a:spcAft>
              <a:buNone/>
            </a:pPr>
            <a:r>
              <a:t/>
            </a:r>
            <a:endParaRPr sz="1400">
              <a:latin typeface="Arial"/>
              <a:ea typeface="Arial"/>
              <a:cs typeface="Arial"/>
              <a:sym typeface="Arial"/>
            </a:endParaRPr>
          </a:p>
          <a:p>
            <a:pPr indent="0" lvl="0" marL="0" rtl="0" algn="l">
              <a:lnSpc>
                <a:spcPct val="100000"/>
              </a:lnSpc>
              <a:spcBef>
                <a:spcPts val="0"/>
              </a:spcBef>
              <a:spcAft>
                <a:spcPts val="0"/>
              </a:spcAft>
              <a:buNone/>
            </a:pPr>
            <a:r>
              <a:rPr lang="ja" sz="1400">
                <a:latin typeface="Arial"/>
                <a:ea typeface="Arial"/>
                <a:cs typeface="Arial"/>
                <a:sym typeface="Arial"/>
              </a:rPr>
              <a:t>全ての記事の組み合わせについて計算すると計算量が非常に多く、</a:t>
            </a:r>
            <a:r>
              <a:rPr lang="ja" sz="1400">
                <a:latin typeface="Arial"/>
                <a:ea typeface="Arial"/>
                <a:cs typeface="Arial"/>
                <a:sym typeface="Arial"/>
              </a:rPr>
              <a:t>時間がかかってしまう</a:t>
            </a:r>
            <a:endParaRPr sz="1400">
              <a:latin typeface="Arial"/>
              <a:ea typeface="Arial"/>
              <a:cs typeface="Arial"/>
              <a:sym typeface="Arial"/>
            </a:endParaRPr>
          </a:p>
          <a:p>
            <a:pPr indent="0" lvl="0" marL="0" rtl="0" algn="l">
              <a:lnSpc>
                <a:spcPct val="100000"/>
              </a:lnSpc>
              <a:spcBef>
                <a:spcPts val="0"/>
              </a:spcBef>
              <a:spcAft>
                <a:spcPts val="0"/>
              </a:spcAft>
              <a:buNone/>
            </a:pPr>
            <a:r>
              <a:rPr lang="ja" sz="1400">
                <a:latin typeface="Arial"/>
                <a:ea typeface="Arial"/>
                <a:cs typeface="Arial"/>
                <a:sym typeface="Arial"/>
              </a:rPr>
              <a:t>→</a:t>
            </a:r>
            <a:r>
              <a:rPr lang="ja" sz="1400">
                <a:latin typeface="Arial"/>
                <a:ea typeface="Arial"/>
                <a:cs typeface="Arial"/>
                <a:sym typeface="Arial"/>
              </a:rPr>
              <a:t>近傍探索のライブラリを用いて計算する</a:t>
            </a:r>
            <a:endParaRPr b="1" sz="1800">
              <a:highlight>
                <a:srgbClr val="F6F6F6"/>
              </a:highlight>
              <a:latin typeface="Arial"/>
              <a:ea typeface="Arial"/>
              <a:cs typeface="Arial"/>
              <a:sym typeface="Arial"/>
            </a:endParaRPr>
          </a:p>
          <a:p>
            <a:pPr indent="0" lvl="0" marL="0" rtl="0" algn="l">
              <a:lnSpc>
                <a:spcPct val="100000"/>
              </a:lnSpc>
              <a:spcBef>
                <a:spcPts val="0"/>
              </a:spcBef>
              <a:spcAft>
                <a:spcPts val="0"/>
              </a:spcAft>
              <a:buNone/>
            </a:pPr>
            <a:r>
              <a:t/>
            </a:r>
            <a:endParaRPr sz="1400">
              <a:latin typeface="Arial"/>
              <a:ea typeface="Arial"/>
              <a:cs typeface="Arial"/>
              <a:sym typeface="Arial"/>
            </a:endParaRPr>
          </a:p>
          <a:p>
            <a:pPr indent="0" lvl="0" marL="0" rtl="0" algn="l">
              <a:lnSpc>
                <a:spcPct val="100000"/>
              </a:lnSpc>
              <a:spcBef>
                <a:spcPts val="0"/>
              </a:spcBef>
              <a:spcAft>
                <a:spcPts val="0"/>
              </a:spcAft>
              <a:buNone/>
            </a:pPr>
            <a:r>
              <a:rPr lang="ja" sz="1400">
                <a:latin typeface="Arial"/>
                <a:ea typeface="Arial"/>
                <a:cs typeface="Arial"/>
                <a:sym typeface="Arial"/>
              </a:rPr>
              <a:t>flann, faiss</a:t>
            </a:r>
            <a:r>
              <a:rPr lang="ja" sz="1400">
                <a:latin typeface="Arial"/>
                <a:ea typeface="Arial"/>
                <a:cs typeface="Arial"/>
                <a:sym typeface="Arial"/>
              </a:rPr>
              <a:t>といったライブラリで近似的に計算することで高速化</a:t>
            </a:r>
            <a:endParaRPr sz="1400">
              <a:latin typeface="Arial"/>
              <a:ea typeface="Arial"/>
              <a:cs typeface="Arial"/>
              <a:sym typeface="Arial"/>
            </a:endParaRPr>
          </a:p>
          <a:p>
            <a:pPr indent="0" lvl="0" marL="0" rtl="0" algn="l">
              <a:lnSpc>
                <a:spcPct val="100000"/>
              </a:lnSpc>
              <a:spcBef>
                <a:spcPts val="0"/>
              </a:spcBef>
              <a:spcAft>
                <a:spcPts val="0"/>
              </a:spcAft>
              <a:buNone/>
            </a:pPr>
            <a:r>
              <a:rPr lang="ja" sz="1400">
                <a:latin typeface="Arial"/>
                <a:ea typeface="Arial"/>
                <a:cs typeface="Arial"/>
                <a:sym typeface="Arial"/>
              </a:rPr>
              <a:t>現状はflannによる計算結果を用いている</a:t>
            </a:r>
            <a:endParaRPr sz="1400">
              <a:latin typeface="Arial"/>
              <a:ea typeface="Arial"/>
              <a:cs typeface="Arial"/>
              <a:sym typeface="Arial"/>
            </a:endParaRPr>
          </a:p>
        </p:txBody>
      </p:sp>
      <p:pic>
        <p:nvPicPr>
          <p:cNvPr id="370" name="Google Shape;370;p47"/>
          <p:cNvPicPr preferRelativeResize="0"/>
          <p:nvPr/>
        </p:nvPicPr>
        <p:blipFill>
          <a:blip r:embed="rId3">
            <a:alphaModFix/>
          </a:blip>
          <a:stretch>
            <a:fillRect/>
          </a:stretch>
        </p:blipFill>
        <p:spPr>
          <a:xfrm>
            <a:off x="5930500" y="1698225"/>
            <a:ext cx="2969500" cy="26860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p48"/>
          <p:cNvSpPr txBox="1"/>
          <p:nvPr/>
        </p:nvSpPr>
        <p:spPr>
          <a:xfrm>
            <a:off x="729450" y="594400"/>
            <a:ext cx="7688700" cy="535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2"/>
              </a:buClr>
              <a:buSzPts val="2600"/>
              <a:buFont typeface="Raleway"/>
              <a:buNone/>
            </a:pPr>
            <a:r>
              <a:rPr b="1" i="0" lang="ja" sz="2600" u="none" cap="none" strike="noStrike">
                <a:solidFill>
                  <a:schemeClr val="dk2"/>
                </a:solidFill>
                <a:latin typeface="Raleway"/>
                <a:ea typeface="Raleway"/>
                <a:cs typeface="Raleway"/>
                <a:sym typeface="Raleway"/>
              </a:rPr>
              <a:t>工夫点(</a:t>
            </a:r>
            <a:r>
              <a:rPr b="1" lang="ja" sz="2600">
                <a:solidFill>
                  <a:schemeClr val="dk2"/>
                </a:solidFill>
                <a:latin typeface="Raleway"/>
                <a:ea typeface="Raleway"/>
                <a:cs typeface="Raleway"/>
                <a:sym typeface="Raleway"/>
              </a:rPr>
              <a:t>4</a:t>
            </a:r>
            <a:r>
              <a:rPr b="1" lang="ja" sz="2600">
                <a:solidFill>
                  <a:schemeClr val="dk2"/>
                </a:solidFill>
                <a:latin typeface="Raleway"/>
                <a:ea typeface="Raleway"/>
                <a:cs typeface="Raleway"/>
                <a:sym typeface="Raleway"/>
              </a:rPr>
              <a:t>/5</a:t>
            </a:r>
            <a:r>
              <a:rPr b="1" i="0" lang="ja" sz="2600" u="none" cap="none" strike="noStrike">
                <a:solidFill>
                  <a:schemeClr val="dk2"/>
                </a:solidFill>
                <a:latin typeface="Raleway"/>
                <a:ea typeface="Raleway"/>
                <a:cs typeface="Raleway"/>
                <a:sym typeface="Raleway"/>
              </a:rPr>
              <a:t>)</a:t>
            </a:r>
            <a:r>
              <a:rPr b="1" lang="ja" sz="2600">
                <a:solidFill>
                  <a:schemeClr val="dk2"/>
                </a:solidFill>
                <a:latin typeface="Raleway"/>
                <a:ea typeface="Raleway"/>
                <a:cs typeface="Raleway"/>
                <a:sym typeface="Raleway"/>
              </a:rPr>
              <a:t>更新</a:t>
            </a:r>
            <a:br>
              <a:rPr b="0" i="0" lang="ja" sz="2600" u="none" cap="none" strike="noStrike">
                <a:solidFill>
                  <a:schemeClr val="dk2"/>
                </a:solidFill>
                <a:latin typeface="Raleway"/>
                <a:ea typeface="Raleway"/>
                <a:cs typeface="Raleway"/>
                <a:sym typeface="Raleway"/>
              </a:rPr>
            </a:br>
            <a:br>
              <a:rPr b="1" i="0" lang="ja" sz="2600" u="none" cap="none" strike="noStrike">
                <a:solidFill>
                  <a:schemeClr val="dk2"/>
                </a:solidFill>
                <a:latin typeface="Raleway"/>
                <a:ea typeface="Raleway"/>
                <a:cs typeface="Raleway"/>
                <a:sym typeface="Raleway"/>
              </a:rPr>
            </a:br>
            <a:endParaRPr b="1" i="0" sz="2600" u="none" cap="none" strike="noStrike">
              <a:solidFill>
                <a:schemeClr val="dk2"/>
              </a:solidFill>
              <a:latin typeface="Raleway"/>
              <a:ea typeface="Raleway"/>
              <a:cs typeface="Raleway"/>
              <a:sym typeface="Raleway"/>
            </a:endParaRPr>
          </a:p>
          <a:p>
            <a:pPr indent="0" lvl="0" marL="0" marR="0" rtl="0" algn="l">
              <a:lnSpc>
                <a:spcPct val="100000"/>
              </a:lnSpc>
              <a:spcBef>
                <a:spcPts val="0"/>
              </a:spcBef>
              <a:spcAft>
                <a:spcPts val="0"/>
              </a:spcAft>
              <a:buClr>
                <a:schemeClr val="dk2"/>
              </a:buClr>
              <a:buSzPts val="2600"/>
              <a:buFont typeface="Raleway"/>
              <a:buNone/>
            </a:pPr>
            <a:r>
              <a:t/>
            </a:r>
            <a:endParaRPr b="1" i="0" sz="2600" u="none" cap="none" strike="noStrike">
              <a:solidFill>
                <a:schemeClr val="dk2"/>
              </a:solidFill>
              <a:latin typeface="Raleway"/>
              <a:ea typeface="Raleway"/>
              <a:cs typeface="Raleway"/>
              <a:sym typeface="Raleway"/>
            </a:endParaRPr>
          </a:p>
        </p:txBody>
      </p:sp>
      <p:sp>
        <p:nvSpPr>
          <p:cNvPr id="376" name="Google Shape;376;p48"/>
          <p:cNvSpPr txBox="1"/>
          <p:nvPr>
            <p:ph idx="1" type="body"/>
          </p:nvPr>
        </p:nvSpPr>
        <p:spPr>
          <a:xfrm>
            <a:off x="727650" y="1441200"/>
            <a:ext cx="7218900" cy="28065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SzPts val="1800"/>
              <a:buFont typeface="Arial"/>
              <a:buChar char="●"/>
            </a:pPr>
            <a:r>
              <a:rPr lang="ja" sz="1800">
                <a:latin typeface="Arial"/>
                <a:ea typeface="Arial"/>
                <a:cs typeface="Arial"/>
                <a:sym typeface="Arial"/>
              </a:rPr>
              <a:t>QiitaAPIで記事データを取得</a:t>
            </a:r>
            <a:endParaRPr sz="1800">
              <a:latin typeface="Arial"/>
              <a:ea typeface="Arial"/>
              <a:cs typeface="Arial"/>
              <a:sym typeface="Arial"/>
            </a:endParaRPr>
          </a:p>
          <a:p>
            <a:pPr indent="-342900" lvl="0" marL="457200" rtl="0" algn="l">
              <a:lnSpc>
                <a:spcPct val="150000"/>
              </a:lnSpc>
              <a:spcBef>
                <a:spcPts val="0"/>
              </a:spcBef>
              <a:spcAft>
                <a:spcPts val="0"/>
              </a:spcAft>
              <a:buSzPts val="1800"/>
              <a:buFont typeface="Arial"/>
              <a:buChar char="●"/>
            </a:pPr>
            <a:r>
              <a:rPr lang="ja" sz="1800">
                <a:latin typeface="Arial"/>
                <a:ea typeface="Arial"/>
                <a:cs typeface="Arial"/>
                <a:sym typeface="Arial"/>
              </a:rPr>
              <a:t>LDAモデルを用いて記事のテキストを数値ベクトル化</a:t>
            </a:r>
            <a:endParaRPr sz="1800">
              <a:latin typeface="Arial"/>
              <a:ea typeface="Arial"/>
              <a:cs typeface="Arial"/>
              <a:sym typeface="Arial"/>
            </a:endParaRPr>
          </a:p>
          <a:p>
            <a:pPr indent="-342900" lvl="0" marL="457200" rtl="0" algn="l">
              <a:lnSpc>
                <a:spcPct val="150000"/>
              </a:lnSpc>
              <a:spcBef>
                <a:spcPts val="0"/>
              </a:spcBef>
              <a:spcAft>
                <a:spcPts val="0"/>
              </a:spcAft>
              <a:buSzPts val="1800"/>
              <a:buFont typeface="Arial"/>
              <a:buChar char="●"/>
            </a:pPr>
            <a:r>
              <a:rPr lang="ja" sz="1800">
                <a:latin typeface="Arial"/>
                <a:ea typeface="Arial"/>
                <a:cs typeface="Arial"/>
                <a:sym typeface="Arial"/>
              </a:rPr>
              <a:t>記事とベクトルのデータをDBに格納</a:t>
            </a:r>
            <a:endParaRPr sz="1800">
              <a:latin typeface="Arial"/>
              <a:ea typeface="Arial"/>
              <a:cs typeface="Arial"/>
              <a:sym typeface="Arial"/>
            </a:endParaRPr>
          </a:p>
          <a:p>
            <a:pPr indent="0" lvl="0" marL="0" rtl="0" algn="l">
              <a:lnSpc>
                <a:spcPct val="100000"/>
              </a:lnSpc>
              <a:spcBef>
                <a:spcPts val="0"/>
              </a:spcBef>
              <a:spcAft>
                <a:spcPts val="0"/>
              </a:spcAft>
              <a:buNone/>
            </a:pPr>
            <a:r>
              <a:t/>
            </a:r>
            <a:endParaRPr sz="1400">
              <a:latin typeface="Arial"/>
              <a:ea typeface="Arial"/>
              <a:cs typeface="Arial"/>
              <a:sym typeface="Arial"/>
            </a:endParaRPr>
          </a:p>
          <a:p>
            <a:pPr indent="0" lvl="0" marL="0" rtl="0" algn="l">
              <a:lnSpc>
                <a:spcPct val="150000"/>
              </a:lnSpc>
              <a:spcBef>
                <a:spcPts val="0"/>
              </a:spcBef>
              <a:spcAft>
                <a:spcPts val="0"/>
              </a:spcAft>
              <a:buNone/>
            </a:pPr>
            <a:r>
              <a:t/>
            </a:r>
            <a:endParaRPr sz="1400">
              <a:latin typeface="Arial"/>
              <a:ea typeface="Arial"/>
              <a:cs typeface="Arial"/>
              <a:sym typeface="Arial"/>
            </a:endParaRPr>
          </a:p>
          <a:p>
            <a:pPr indent="0" lvl="0" marL="0" rtl="0" algn="l">
              <a:lnSpc>
                <a:spcPct val="150000"/>
              </a:lnSpc>
              <a:spcBef>
                <a:spcPts val="0"/>
              </a:spcBef>
              <a:spcAft>
                <a:spcPts val="0"/>
              </a:spcAft>
              <a:buNone/>
            </a:pPr>
            <a:r>
              <a:rPr lang="ja" sz="1800">
                <a:latin typeface="Arial"/>
                <a:ea typeface="Arial"/>
                <a:cs typeface="Arial"/>
                <a:sym typeface="Arial"/>
              </a:rPr>
              <a:t>これらの処理を1日毎に自動的に行う</a:t>
            </a:r>
            <a:endParaRPr sz="1800">
              <a:latin typeface="Arial"/>
              <a:ea typeface="Arial"/>
              <a:cs typeface="Arial"/>
              <a:sym typeface="Arial"/>
            </a:endParaRPr>
          </a:p>
          <a:p>
            <a:pPr indent="0" lvl="0" marL="0" rtl="0" algn="l">
              <a:lnSpc>
                <a:spcPct val="150000"/>
              </a:lnSpc>
              <a:spcBef>
                <a:spcPts val="0"/>
              </a:spcBef>
              <a:spcAft>
                <a:spcPts val="0"/>
              </a:spcAft>
              <a:buNone/>
            </a:pPr>
            <a:r>
              <a:rPr lang="ja" sz="1800">
                <a:latin typeface="Arial"/>
                <a:ea typeface="Arial"/>
                <a:cs typeface="Arial"/>
                <a:sym typeface="Arial"/>
              </a:rPr>
              <a:t>サーバー上でタスクスケジューラ(cron)を利用することにより実現</a:t>
            </a:r>
            <a:endParaRPr sz="1800">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pic>
        <p:nvPicPr>
          <p:cNvPr id="381" name="Google Shape;381;p49"/>
          <p:cNvPicPr preferRelativeResize="0"/>
          <p:nvPr/>
        </p:nvPicPr>
        <p:blipFill>
          <a:blip r:embed="rId3">
            <a:alphaModFix/>
          </a:blip>
          <a:stretch>
            <a:fillRect/>
          </a:stretch>
        </p:blipFill>
        <p:spPr>
          <a:xfrm>
            <a:off x="0" y="485425"/>
            <a:ext cx="6508925" cy="4527899"/>
          </a:xfrm>
          <a:prstGeom prst="rect">
            <a:avLst/>
          </a:prstGeom>
          <a:noFill/>
          <a:ln>
            <a:noFill/>
          </a:ln>
        </p:spPr>
      </p:pic>
      <p:sp>
        <p:nvSpPr>
          <p:cNvPr id="382" name="Google Shape;382;p49"/>
          <p:cNvSpPr txBox="1"/>
          <p:nvPr/>
        </p:nvSpPr>
        <p:spPr>
          <a:xfrm>
            <a:off x="0" y="793600"/>
            <a:ext cx="1833000" cy="535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2"/>
              </a:buClr>
              <a:buSzPts val="2600"/>
              <a:buFont typeface="Raleway"/>
              <a:buNone/>
            </a:pPr>
            <a:br>
              <a:rPr b="1" i="0" lang="ja" sz="2600" u="none" cap="none" strike="noStrike">
                <a:solidFill>
                  <a:schemeClr val="dk2"/>
                </a:solidFill>
                <a:latin typeface="Raleway"/>
                <a:ea typeface="Raleway"/>
                <a:cs typeface="Raleway"/>
                <a:sym typeface="Raleway"/>
              </a:rPr>
            </a:br>
            <a:endParaRPr b="1" i="0" sz="2600" u="none" cap="none" strike="noStrike">
              <a:solidFill>
                <a:schemeClr val="dk2"/>
              </a:solidFill>
              <a:latin typeface="Raleway"/>
              <a:ea typeface="Raleway"/>
              <a:cs typeface="Raleway"/>
              <a:sym typeface="Raleway"/>
            </a:endParaRPr>
          </a:p>
          <a:p>
            <a:pPr indent="0" lvl="0" marL="0" marR="0" rtl="0" algn="l">
              <a:lnSpc>
                <a:spcPct val="100000"/>
              </a:lnSpc>
              <a:spcBef>
                <a:spcPts val="0"/>
              </a:spcBef>
              <a:spcAft>
                <a:spcPts val="0"/>
              </a:spcAft>
              <a:buClr>
                <a:schemeClr val="dk2"/>
              </a:buClr>
              <a:buSzPts val="2600"/>
              <a:buFont typeface="Raleway"/>
              <a:buNone/>
            </a:pPr>
            <a:r>
              <a:t/>
            </a:r>
            <a:endParaRPr b="1" i="0" sz="2600" u="none" cap="none" strike="noStrike">
              <a:solidFill>
                <a:schemeClr val="dk2"/>
              </a:solidFill>
              <a:latin typeface="Raleway"/>
              <a:ea typeface="Raleway"/>
              <a:cs typeface="Raleway"/>
              <a:sym typeface="Raleway"/>
            </a:endParaRPr>
          </a:p>
        </p:txBody>
      </p:sp>
      <p:sp>
        <p:nvSpPr>
          <p:cNvPr id="383" name="Google Shape;383;p49"/>
          <p:cNvSpPr txBox="1"/>
          <p:nvPr/>
        </p:nvSpPr>
        <p:spPr>
          <a:xfrm>
            <a:off x="5826350" y="3180425"/>
            <a:ext cx="3003900" cy="137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ja">
                <a:latin typeface="HiraMaruProN-W4"/>
                <a:ea typeface="HiraMaruProN-W4"/>
                <a:cs typeface="HiraMaruProN-W4"/>
                <a:sym typeface="HiraMaruProN-W4"/>
              </a:rPr>
              <a:t>LDAですべての記事にtopic1~60を割り振り、</a:t>
            </a:r>
            <a:endParaRPr>
              <a:latin typeface="HiraMaruProN-W4"/>
              <a:ea typeface="HiraMaruProN-W4"/>
              <a:cs typeface="HiraMaruProN-W4"/>
              <a:sym typeface="HiraMaruProN-W4"/>
            </a:endParaRPr>
          </a:p>
          <a:p>
            <a:pPr indent="0" lvl="0" marL="0" rtl="0" algn="l">
              <a:spcBef>
                <a:spcPts val="0"/>
              </a:spcBef>
              <a:spcAft>
                <a:spcPts val="0"/>
              </a:spcAft>
              <a:buNone/>
            </a:pPr>
            <a:r>
              <a:rPr lang="ja">
                <a:latin typeface="HiraMaruProN-W4"/>
                <a:ea typeface="HiraMaruProN-W4"/>
                <a:cs typeface="HiraMaruProN-W4"/>
                <a:sym typeface="HiraMaruProN-W4"/>
              </a:rPr>
              <a:t>各topicに対応するWordCloudの画像を表示</a:t>
            </a:r>
            <a:endParaRPr>
              <a:latin typeface="HiraMaruProN-W4"/>
              <a:ea typeface="HiraMaruProN-W4"/>
              <a:cs typeface="HiraMaruProN-W4"/>
              <a:sym typeface="HiraMaruProN-W4"/>
            </a:endParaRPr>
          </a:p>
        </p:txBody>
      </p:sp>
      <p:sp>
        <p:nvSpPr>
          <p:cNvPr id="384" name="Google Shape;384;p49"/>
          <p:cNvSpPr txBox="1"/>
          <p:nvPr/>
        </p:nvSpPr>
        <p:spPr>
          <a:xfrm>
            <a:off x="6388475" y="2540800"/>
            <a:ext cx="2547600" cy="137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sp>
        <p:nvSpPr>
          <p:cNvPr id="385" name="Google Shape;385;p49"/>
          <p:cNvSpPr txBox="1"/>
          <p:nvPr/>
        </p:nvSpPr>
        <p:spPr>
          <a:xfrm>
            <a:off x="5703800" y="1474250"/>
            <a:ext cx="3372900" cy="146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ja">
                <a:solidFill>
                  <a:schemeClr val="accent1"/>
                </a:solidFill>
              </a:rPr>
              <a:t>・</a:t>
            </a:r>
            <a:r>
              <a:rPr lang="ja">
                <a:latin typeface="HiraMaruProN-W4"/>
                <a:ea typeface="HiraMaruProN-W4"/>
                <a:cs typeface="HiraMaruProN-W4"/>
                <a:sym typeface="HiraMaruProN-W4"/>
              </a:rPr>
              <a:t>いいね履歴またはqiita</a:t>
            </a:r>
            <a:r>
              <a:rPr lang="ja">
                <a:latin typeface="HiraMaruProN-W4"/>
                <a:ea typeface="HiraMaruProN-W4"/>
                <a:cs typeface="HiraMaruProN-W4"/>
                <a:sym typeface="HiraMaruProN-W4"/>
              </a:rPr>
              <a:t>のユーザ名</a:t>
            </a:r>
            <a:r>
              <a:rPr lang="ja">
                <a:latin typeface="HiraMaruProN-W4"/>
                <a:ea typeface="HiraMaruProN-W4"/>
                <a:cs typeface="HiraMaruProN-W4"/>
                <a:sym typeface="HiraMaruProN-W4"/>
              </a:rPr>
              <a:t>を入力してもらう</a:t>
            </a:r>
            <a:endParaRPr>
              <a:latin typeface="HiraMaruProN-W4"/>
              <a:ea typeface="HiraMaruProN-W4"/>
              <a:cs typeface="HiraMaruProN-W4"/>
              <a:sym typeface="HiraMaruProN-W4"/>
            </a:endParaRPr>
          </a:p>
          <a:p>
            <a:pPr indent="0" lvl="0" marL="0" rtl="0" algn="l">
              <a:spcBef>
                <a:spcPts val="0"/>
              </a:spcBef>
              <a:spcAft>
                <a:spcPts val="0"/>
              </a:spcAft>
              <a:buNone/>
            </a:pPr>
            <a:r>
              <a:rPr lang="ja">
                <a:latin typeface="HiraMaruProN-W4"/>
                <a:ea typeface="HiraMaruProN-W4"/>
                <a:cs typeface="HiraMaruProN-W4"/>
                <a:sym typeface="HiraMaruProN-W4"/>
              </a:rPr>
              <a:t>・推薦指標に従って推薦記事</a:t>
            </a:r>
            <a:r>
              <a:rPr lang="ja">
                <a:latin typeface="HiraMaruProN-W4"/>
                <a:ea typeface="HiraMaruProN-W4"/>
                <a:cs typeface="HiraMaruProN-W4"/>
                <a:sym typeface="HiraMaruProN-W4"/>
              </a:rPr>
              <a:t>が</a:t>
            </a:r>
            <a:r>
              <a:rPr lang="ja">
                <a:latin typeface="HiraMaruProN-W4"/>
                <a:ea typeface="HiraMaruProN-W4"/>
                <a:cs typeface="HiraMaruProN-W4"/>
                <a:sym typeface="HiraMaruProN-W4"/>
              </a:rPr>
              <a:t>表示される</a:t>
            </a:r>
            <a:endParaRPr>
              <a:latin typeface="HiraMaruProN-W4"/>
              <a:ea typeface="HiraMaruProN-W4"/>
              <a:cs typeface="HiraMaruProN-W4"/>
              <a:sym typeface="HiraMaruProN-W4"/>
            </a:endParaRPr>
          </a:p>
          <a:p>
            <a:pPr indent="0" lvl="0" marL="0" rtl="0" algn="l">
              <a:spcBef>
                <a:spcPts val="0"/>
              </a:spcBef>
              <a:spcAft>
                <a:spcPts val="0"/>
              </a:spcAft>
              <a:buNone/>
            </a:pPr>
            <a:r>
              <a:rPr lang="ja">
                <a:latin typeface="HiraMaruProN-W4"/>
                <a:ea typeface="HiraMaruProN-W4"/>
                <a:cs typeface="HiraMaruProN-W4"/>
                <a:sym typeface="HiraMaruProN-W4"/>
              </a:rPr>
              <a:t>・推薦指標のパラメータも変更できる</a:t>
            </a:r>
            <a:endParaRPr>
              <a:latin typeface="HiraMaruProN-W4"/>
              <a:ea typeface="HiraMaruProN-W4"/>
              <a:cs typeface="HiraMaruProN-W4"/>
              <a:sym typeface="HiraMaruProN-W4"/>
            </a:endParaRPr>
          </a:p>
        </p:txBody>
      </p:sp>
      <p:sp>
        <p:nvSpPr>
          <p:cNvPr id="386" name="Google Shape;386;p49"/>
          <p:cNvSpPr txBox="1"/>
          <p:nvPr/>
        </p:nvSpPr>
        <p:spPr>
          <a:xfrm>
            <a:off x="5007600" y="721600"/>
            <a:ext cx="4136400" cy="67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ja" sz="2600">
                <a:solidFill>
                  <a:schemeClr val="dk2"/>
                </a:solidFill>
                <a:latin typeface="Raleway"/>
                <a:ea typeface="Raleway"/>
                <a:cs typeface="Raleway"/>
                <a:sym typeface="Raleway"/>
              </a:rPr>
              <a:t>工夫点(5/5)webサイト</a:t>
            </a:r>
            <a:br>
              <a:rPr lang="ja" sz="2600">
                <a:solidFill>
                  <a:schemeClr val="dk2"/>
                </a:solidFill>
                <a:latin typeface="Raleway"/>
                <a:ea typeface="Raleway"/>
                <a:cs typeface="Raleway"/>
                <a:sym typeface="Raleway"/>
              </a:rPr>
            </a:b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50"/>
          <p:cNvSpPr txBox="1"/>
          <p:nvPr/>
        </p:nvSpPr>
        <p:spPr>
          <a:xfrm>
            <a:off x="2633775" y="789150"/>
            <a:ext cx="3618000" cy="37893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SzPts val="1800"/>
              <a:buFont typeface="Lato"/>
              <a:buChar char="●"/>
            </a:pPr>
            <a:r>
              <a:rPr lang="ja" sz="1800">
                <a:latin typeface="Lato"/>
                <a:ea typeface="Lato"/>
                <a:cs typeface="Lato"/>
                <a:sym typeface="Lato"/>
              </a:rPr>
              <a:t>47万件のデータを扱うのは初めて</a:t>
            </a:r>
            <a:endParaRPr sz="1800">
              <a:latin typeface="Lato"/>
              <a:ea typeface="Lato"/>
              <a:cs typeface="Lato"/>
              <a:sym typeface="Lato"/>
            </a:endParaRPr>
          </a:p>
          <a:p>
            <a:pPr indent="-342900" lvl="0" marL="457200" rtl="0" algn="l">
              <a:spcBef>
                <a:spcPts val="0"/>
              </a:spcBef>
              <a:spcAft>
                <a:spcPts val="0"/>
              </a:spcAft>
              <a:buSzPts val="1800"/>
              <a:buFont typeface="Lato"/>
              <a:buChar char="●"/>
            </a:pPr>
            <a:r>
              <a:rPr lang="ja" sz="1800">
                <a:latin typeface="Lato"/>
                <a:ea typeface="Lato"/>
                <a:cs typeface="Lato"/>
                <a:sym typeface="Lato"/>
              </a:rPr>
              <a:t>ページの読み込みが遅かった</a:t>
            </a:r>
            <a:endParaRPr sz="1800">
              <a:latin typeface="Lato"/>
              <a:ea typeface="Lato"/>
              <a:cs typeface="Lato"/>
              <a:sym typeface="Lato"/>
            </a:endParaRPr>
          </a:p>
          <a:p>
            <a:pPr indent="-342900" lvl="0" marL="457200" rtl="0" algn="l">
              <a:spcBef>
                <a:spcPts val="0"/>
              </a:spcBef>
              <a:spcAft>
                <a:spcPts val="0"/>
              </a:spcAft>
              <a:buSzPts val="1800"/>
              <a:buFont typeface="Lato"/>
              <a:buChar char="●"/>
            </a:pPr>
            <a:r>
              <a:rPr lang="ja" sz="1800">
                <a:latin typeface="Lato"/>
                <a:ea typeface="Lato"/>
                <a:cs typeface="Lato"/>
                <a:sym typeface="Lato"/>
              </a:rPr>
              <a:t>サーバー側でクエリの発行回数を減らし、</a:t>
            </a:r>
            <a:r>
              <a:rPr lang="ja" sz="1800">
                <a:latin typeface="Lato"/>
                <a:ea typeface="Lato"/>
                <a:cs typeface="Lato"/>
                <a:sym typeface="Lato"/>
              </a:rPr>
              <a:t>1/3</a:t>
            </a:r>
            <a:r>
              <a:rPr lang="ja" sz="1800">
                <a:latin typeface="Lato"/>
                <a:ea typeface="Lato"/>
                <a:cs typeface="Lato"/>
                <a:sym typeface="Lato"/>
              </a:rPr>
              <a:t>のレスポンスになった</a:t>
            </a:r>
            <a:endParaRPr sz="1800">
              <a:latin typeface="Lato"/>
              <a:ea typeface="Lato"/>
              <a:cs typeface="Lato"/>
              <a:sym typeface="Lato"/>
            </a:endParaRPr>
          </a:p>
          <a:p>
            <a:pPr indent="-342900" lvl="1" marL="914400" rtl="0" algn="l">
              <a:spcBef>
                <a:spcPts val="0"/>
              </a:spcBef>
              <a:spcAft>
                <a:spcPts val="0"/>
              </a:spcAft>
              <a:buSzPts val="1800"/>
              <a:buFont typeface="Lato"/>
              <a:buChar char="○"/>
            </a:pPr>
            <a:r>
              <a:rPr lang="ja" sz="1800">
                <a:latin typeface="Lato"/>
                <a:ea typeface="Lato"/>
                <a:cs typeface="Lato"/>
                <a:sym typeface="Lato"/>
              </a:rPr>
              <a:t>正規化をあきらめる</a:t>
            </a:r>
            <a:endParaRPr sz="1800">
              <a:latin typeface="Lato"/>
              <a:ea typeface="Lato"/>
              <a:cs typeface="Lato"/>
              <a:sym typeface="Lato"/>
            </a:endParaRPr>
          </a:p>
          <a:p>
            <a:pPr indent="-342900" lvl="1" marL="914400" rtl="0" algn="l">
              <a:spcBef>
                <a:spcPts val="0"/>
              </a:spcBef>
              <a:spcAft>
                <a:spcPts val="0"/>
              </a:spcAft>
              <a:buSzPts val="1800"/>
              <a:buFont typeface="Lato"/>
              <a:buChar char="○"/>
            </a:pPr>
            <a:r>
              <a:rPr lang="ja" sz="1800">
                <a:latin typeface="Lato"/>
                <a:ea typeface="Lato"/>
                <a:cs typeface="Lato"/>
                <a:sym typeface="Lato"/>
              </a:rPr>
              <a:t>SELECT文のループをSELECT WHERE カラム　IN (...)に変更</a:t>
            </a:r>
            <a:endParaRPr sz="1800">
              <a:latin typeface="Lato"/>
              <a:ea typeface="Lato"/>
              <a:cs typeface="Lato"/>
              <a:sym typeface="Lato"/>
            </a:endParaRPr>
          </a:p>
          <a:p>
            <a:pPr indent="-342900" lvl="0" marL="457200" rtl="0" algn="l">
              <a:spcBef>
                <a:spcPts val="0"/>
              </a:spcBef>
              <a:spcAft>
                <a:spcPts val="0"/>
              </a:spcAft>
              <a:buSzPts val="1800"/>
              <a:buFont typeface="Lato"/>
              <a:buChar char="●"/>
            </a:pPr>
            <a:r>
              <a:rPr lang="ja" sz="1800">
                <a:latin typeface="Lato"/>
                <a:ea typeface="Lato"/>
                <a:cs typeface="Lato"/>
                <a:sym typeface="Lato"/>
              </a:rPr>
              <a:t>ディスク使用率が98%になった問題の対処</a:t>
            </a:r>
            <a:endParaRPr sz="1800">
              <a:latin typeface="Lato"/>
              <a:ea typeface="Lato"/>
              <a:cs typeface="Lato"/>
              <a:sym typeface="Lato"/>
            </a:endParaRPr>
          </a:p>
        </p:txBody>
      </p:sp>
      <p:pic>
        <p:nvPicPr>
          <p:cNvPr id="392" name="Google Shape;392;p50"/>
          <p:cNvPicPr preferRelativeResize="0"/>
          <p:nvPr/>
        </p:nvPicPr>
        <p:blipFill rotWithShape="1">
          <a:blip r:embed="rId3">
            <a:alphaModFix/>
          </a:blip>
          <a:srcRect b="0" l="52874" r="0" t="0"/>
          <a:stretch/>
        </p:blipFill>
        <p:spPr>
          <a:xfrm>
            <a:off x="231375" y="2038050"/>
            <a:ext cx="2336799" cy="1067400"/>
          </a:xfrm>
          <a:prstGeom prst="rect">
            <a:avLst/>
          </a:prstGeom>
          <a:noFill/>
          <a:ln cap="flat" cmpd="sng" w="19050">
            <a:solidFill>
              <a:srgbClr val="FF0000"/>
            </a:solidFill>
            <a:prstDash val="solid"/>
            <a:round/>
            <a:headEnd len="sm" w="sm" type="none"/>
            <a:tailEnd len="sm" w="sm" type="none"/>
          </a:ln>
        </p:spPr>
      </p:pic>
      <p:sp>
        <p:nvSpPr>
          <p:cNvPr id="393" name="Google Shape;393;p50"/>
          <p:cNvSpPr txBox="1"/>
          <p:nvPr/>
        </p:nvSpPr>
        <p:spPr>
          <a:xfrm>
            <a:off x="184375" y="609375"/>
            <a:ext cx="5040300" cy="64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394" name="Google Shape;394;p50"/>
          <p:cNvPicPr preferRelativeResize="0"/>
          <p:nvPr/>
        </p:nvPicPr>
        <p:blipFill rotWithShape="1">
          <a:blip r:embed="rId4">
            <a:alphaModFix/>
          </a:blip>
          <a:srcRect b="0" l="54975" r="0" t="0"/>
          <a:stretch/>
        </p:blipFill>
        <p:spPr>
          <a:xfrm>
            <a:off x="231382" y="684363"/>
            <a:ext cx="2336801" cy="1193225"/>
          </a:xfrm>
          <a:prstGeom prst="rect">
            <a:avLst/>
          </a:prstGeom>
          <a:noFill/>
          <a:ln cap="flat" cmpd="sng" w="9525">
            <a:solidFill>
              <a:srgbClr val="4A86E8"/>
            </a:solidFill>
            <a:prstDash val="solid"/>
            <a:round/>
            <a:headEnd len="sm" w="sm" type="none"/>
            <a:tailEnd len="sm" w="sm" type="none"/>
          </a:ln>
        </p:spPr>
      </p:pic>
      <p:grpSp>
        <p:nvGrpSpPr>
          <p:cNvPr id="395" name="Google Shape;395;p50"/>
          <p:cNvGrpSpPr/>
          <p:nvPr/>
        </p:nvGrpSpPr>
        <p:grpSpPr>
          <a:xfrm>
            <a:off x="6251773" y="2320450"/>
            <a:ext cx="2892222" cy="2685534"/>
            <a:chOff x="5106385" y="1521991"/>
            <a:chExt cx="3996990" cy="3491334"/>
          </a:xfrm>
        </p:grpSpPr>
        <p:sp>
          <p:nvSpPr>
            <p:cNvPr id="396" name="Google Shape;396;p50"/>
            <p:cNvSpPr/>
            <p:nvPr/>
          </p:nvSpPr>
          <p:spPr>
            <a:xfrm>
              <a:off x="5831575" y="2187025"/>
              <a:ext cx="3271800" cy="28263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7" name="Google Shape;397;p50"/>
            <p:cNvGrpSpPr/>
            <p:nvPr/>
          </p:nvGrpSpPr>
          <p:grpSpPr>
            <a:xfrm>
              <a:off x="6120438" y="2252040"/>
              <a:ext cx="2933888" cy="2228710"/>
              <a:chOff x="6120438" y="2252040"/>
              <a:chExt cx="2933888" cy="2228710"/>
            </a:xfrm>
          </p:grpSpPr>
          <p:pic>
            <p:nvPicPr>
              <p:cNvPr id="398" name="Google Shape;398;p50"/>
              <p:cNvPicPr preferRelativeResize="0"/>
              <p:nvPr/>
            </p:nvPicPr>
            <p:blipFill>
              <a:blip r:embed="rId5">
                <a:alphaModFix/>
              </a:blip>
              <a:stretch>
                <a:fillRect/>
              </a:stretch>
            </p:blipFill>
            <p:spPr>
              <a:xfrm>
                <a:off x="7587900" y="3586125"/>
                <a:ext cx="1466425" cy="894625"/>
              </a:xfrm>
              <a:prstGeom prst="rect">
                <a:avLst/>
              </a:prstGeom>
              <a:noFill/>
              <a:ln>
                <a:noFill/>
              </a:ln>
            </p:spPr>
          </p:pic>
          <p:pic>
            <p:nvPicPr>
              <p:cNvPr id="399" name="Google Shape;399;p50"/>
              <p:cNvPicPr preferRelativeResize="0"/>
              <p:nvPr/>
            </p:nvPicPr>
            <p:blipFill>
              <a:blip r:embed="rId6">
                <a:alphaModFix/>
              </a:blip>
              <a:stretch>
                <a:fillRect/>
              </a:stretch>
            </p:blipFill>
            <p:spPr>
              <a:xfrm>
                <a:off x="7768113" y="2396575"/>
                <a:ext cx="1161325" cy="606900"/>
              </a:xfrm>
              <a:prstGeom prst="rect">
                <a:avLst/>
              </a:prstGeom>
              <a:noFill/>
              <a:ln>
                <a:noFill/>
              </a:ln>
            </p:spPr>
          </p:pic>
          <p:grpSp>
            <p:nvGrpSpPr>
              <p:cNvPr id="400" name="Google Shape;400;p50"/>
              <p:cNvGrpSpPr/>
              <p:nvPr/>
            </p:nvGrpSpPr>
            <p:grpSpPr>
              <a:xfrm>
                <a:off x="6120438" y="2252040"/>
                <a:ext cx="1120512" cy="2228710"/>
                <a:chOff x="6120438" y="2252040"/>
                <a:chExt cx="1120512" cy="2228710"/>
              </a:xfrm>
            </p:grpSpPr>
            <p:pic>
              <p:nvPicPr>
                <p:cNvPr id="401" name="Google Shape;401;p50"/>
                <p:cNvPicPr preferRelativeResize="0"/>
                <p:nvPr/>
              </p:nvPicPr>
              <p:blipFill>
                <a:blip r:embed="rId7">
                  <a:alphaModFix/>
                </a:blip>
                <a:stretch>
                  <a:fillRect/>
                </a:stretch>
              </p:blipFill>
              <p:spPr>
                <a:xfrm>
                  <a:off x="6120438" y="3427625"/>
                  <a:ext cx="1053125" cy="1053125"/>
                </a:xfrm>
                <a:prstGeom prst="rect">
                  <a:avLst/>
                </a:prstGeom>
                <a:noFill/>
                <a:ln>
                  <a:noFill/>
                </a:ln>
              </p:spPr>
            </p:pic>
            <p:pic>
              <p:nvPicPr>
                <p:cNvPr id="402" name="Google Shape;402;p50"/>
                <p:cNvPicPr preferRelativeResize="0"/>
                <p:nvPr/>
              </p:nvPicPr>
              <p:blipFill>
                <a:blip r:embed="rId8">
                  <a:alphaModFix/>
                </a:blip>
                <a:stretch>
                  <a:fillRect/>
                </a:stretch>
              </p:blipFill>
              <p:spPr>
                <a:xfrm>
                  <a:off x="6120450" y="2252040"/>
                  <a:ext cx="1120500" cy="1122862"/>
                </a:xfrm>
                <a:prstGeom prst="rect">
                  <a:avLst/>
                </a:prstGeom>
                <a:noFill/>
                <a:ln>
                  <a:noFill/>
                </a:ln>
              </p:spPr>
            </p:pic>
          </p:grpSp>
        </p:grpSp>
        <p:grpSp>
          <p:nvGrpSpPr>
            <p:cNvPr id="403" name="Google Shape;403;p50"/>
            <p:cNvGrpSpPr/>
            <p:nvPr/>
          </p:nvGrpSpPr>
          <p:grpSpPr>
            <a:xfrm>
              <a:off x="5106385" y="1521991"/>
              <a:ext cx="2097619" cy="1049759"/>
              <a:chOff x="3188635" y="2384766"/>
              <a:chExt cx="2097619" cy="1049759"/>
            </a:xfrm>
          </p:grpSpPr>
          <p:pic>
            <p:nvPicPr>
              <p:cNvPr id="404" name="Google Shape;404;p50"/>
              <p:cNvPicPr preferRelativeResize="0"/>
              <p:nvPr/>
            </p:nvPicPr>
            <p:blipFill>
              <a:blip r:embed="rId9">
                <a:alphaModFix/>
              </a:blip>
              <a:stretch>
                <a:fillRect/>
              </a:stretch>
            </p:blipFill>
            <p:spPr>
              <a:xfrm>
                <a:off x="3188635" y="2384766"/>
                <a:ext cx="1997685" cy="1049759"/>
              </a:xfrm>
              <a:prstGeom prst="rect">
                <a:avLst/>
              </a:prstGeom>
              <a:noFill/>
              <a:ln>
                <a:noFill/>
              </a:ln>
            </p:spPr>
          </p:pic>
          <p:sp>
            <p:nvSpPr>
              <p:cNvPr id="405" name="Google Shape;405;p50"/>
              <p:cNvSpPr txBox="1"/>
              <p:nvPr/>
            </p:nvSpPr>
            <p:spPr>
              <a:xfrm>
                <a:off x="3288554" y="2665773"/>
                <a:ext cx="1997700" cy="39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ja">
                    <a:latin typeface="Lato"/>
                    <a:ea typeface="Lato"/>
                    <a:cs typeface="Lato"/>
                    <a:sym typeface="Lato"/>
                  </a:rPr>
                  <a:t>ConohaVPS</a:t>
                </a:r>
                <a:endParaRPr>
                  <a:latin typeface="Lato"/>
                  <a:ea typeface="Lato"/>
                  <a:cs typeface="Lato"/>
                  <a:sym typeface="Lato"/>
                </a:endParaRPr>
              </a:p>
            </p:txBody>
          </p:sp>
        </p:grpSp>
      </p:grpSp>
      <p:sp>
        <p:nvSpPr>
          <p:cNvPr id="406" name="Google Shape;406;p50"/>
          <p:cNvSpPr txBox="1"/>
          <p:nvPr/>
        </p:nvSpPr>
        <p:spPr>
          <a:xfrm>
            <a:off x="7373475" y="2157850"/>
            <a:ext cx="2487600" cy="54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ja" sz="1800">
                <a:latin typeface="Lato"/>
                <a:ea typeface="Lato"/>
                <a:cs typeface="Lato"/>
                <a:sym typeface="Lato"/>
              </a:rPr>
              <a:t>サーバーの構成</a:t>
            </a:r>
            <a:endParaRPr sz="1800">
              <a:latin typeface="Lato"/>
              <a:ea typeface="Lato"/>
              <a:cs typeface="Lato"/>
              <a:sym typeface="La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sp>
        <p:nvSpPr>
          <p:cNvPr id="411" name="Google Shape;411;p51"/>
          <p:cNvSpPr txBox="1"/>
          <p:nvPr>
            <p:ph type="title"/>
          </p:nvPr>
        </p:nvSpPr>
        <p:spPr>
          <a:xfrm>
            <a:off x="471700" y="5790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デモ</a:t>
            </a:r>
            <a:endParaRPr/>
          </a:p>
        </p:txBody>
      </p:sp>
      <p:pic>
        <p:nvPicPr>
          <p:cNvPr id="412" name="Google Shape;412;p51"/>
          <p:cNvPicPr preferRelativeResize="0"/>
          <p:nvPr/>
        </p:nvPicPr>
        <p:blipFill>
          <a:blip r:embed="rId3">
            <a:alphaModFix/>
          </a:blip>
          <a:stretch>
            <a:fillRect/>
          </a:stretch>
        </p:blipFill>
        <p:spPr>
          <a:xfrm>
            <a:off x="0" y="1488425"/>
            <a:ext cx="3283325" cy="3283325"/>
          </a:xfrm>
          <a:prstGeom prst="rect">
            <a:avLst/>
          </a:prstGeom>
          <a:noFill/>
          <a:ln>
            <a:noFill/>
          </a:ln>
        </p:spPr>
      </p:pic>
      <p:sp>
        <p:nvSpPr>
          <p:cNvPr id="413" name="Google Shape;413;p51"/>
          <p:cNvSpPr txBox="1"/>
          <p:nvPr/>
        </p:nvSpPr>
        <p:spPr>
          <a:xfrm>
            <a:off x="3515825" y="2442313"/>
            <a:ext cx="2552700" cy="1900500"/>
          </a:xfrm>
          <a:prstGeom prst="rect">
            <a:avLst/>
          </a:prstGeom>
          <a:noFill/>
          <a:ln>
            <a:noFill/>
          </a:ln>
        </p:spPr>
        <p:txBody>
          <a:bodyPr anchorCtr="0" anchor="t" bIns="91425" lIns="91425" spcFirstLastPara="1" rIns="91425" wrap="square" tIns="91425">
            <a:noAutofit/>
          </a:bodyPr>
          <a:lstStyle/>
          <a:p>
            <a:pPr indent="0" lvl="0" marL="0" rtl="0" algn="l">
              <a:lnSpc>
                <a:spcPct val="120000"/>
              </a:lnSpc>
              <a:spcBef>
                <a:spcPts val="0"/>
              </a:spcBef>
              <a:spcAft>
                <a:spcPts val="0"/>
              </a:spcAft>
              <a:buNone/>
            </a:pPr>
            <a:r>
              <a:rPr lang="ja" sz="1800">
                <a:solidFill>
                  <a:schemeClr val="accent1"/>
                </a:solidFill>
                <a:highlight>
                  <a:srgbClr val="F8F9FA"/>
                </a:highlight>
              </a:rPr>
              <a:t>成果物</a:t>
            </a:r>
            <a:endParaRPr sz="1800">
              <a:solidFill>
                <a:schemeClr val="accent1"/>
              </a:solidFill>
              <a:highlight>
                <a:srgbClr val="F8F9FA"/>
              </a:highlight>
            </a:endParaRPr>
          </a:p>
          <a:p>
            <a:pPr indent="0" lvl="0" marL="0" rtl="0" algn="l">
              <a:lnSpc>
                <a:spcPct val="120000"/>
              </a:lnSpc>
              <a:spcBef>
                <a:spcPts val="400"/>
              </a:spcBef>
              <a:spcAft>
                <a:spcPts val="0"/>
              </a:spcAft>
              <a:buNone/>
            </a:pPr>
            <a:r>
              <a:t/>
            </a:r>
            <a:endParaRPr sz="1800">
              <a:solidFill>
                <a:schemeClr val="accent1"/>
              </a:solidFill>
              <a:highlight>
                <a:srgbClr val="F8F9FA"/>
              </a:highlight>
            </a:endParaRPr>
          </a:p>
          <a:p>
            <a:pPr indent="0" lvl="0" marL="0" rtl="0" algn="l">
              <a:lnSpc>
                <a:spcPct val="120000"/>
              </a:lnSpc>
              <a:spcBef>
                <a:spcPts val="400"/>
              </a:spcBef>
              <a:spcAft>
                <a:spcPts val="0"/>
              </a:spcAft>
              <a:buNone/>
            </a:pPr>
            <a:r>
              <a:rPr lang="ja" sz="1800">
                <a:solidFill>
                  <a:schemeClr val="accent1"/>
                </a:solidFill>
                <a:highlight>
                  <a:srgbClr val="F8F9FA"/>
                </a:highlight>
              </a:rPr>
              <a:t>Qiitaのいいね履歴から記事を推薦</a:t>
            </a:r>
            <a:endParaRPr sz="1800">
              <a:solidFill>
                <a:schemeClr val="accent1"/>
              </a:solidFill>
              <a:highlight>
                <a:srgbClr val="F8F9FA"/>
              </a:highlight>
            </a:endParaRPr>
          </a:p>
          <a:p>
            <a:pPr indent="0" lvl="0" marL="0" rtl="0" algn="l">
              <a:lnSpc>
                <a:spcPct val="120000"/>
              </a:lnSpc>
              <a:spcBef>
                <a:spcPts val="400"/>
              </a:spcBef>
              <a:spcAft>
                <a:spcPts val="0"/>
              </a:spcAft>
              <a:buNone/>
            </a:pPr>
            <a:r>
              <a:rPr lang="ja" sz="2400" u="sng">
                <a:solidFill>
                  <a:schemeClr val="accent1"/>
                </a:solidFill>
                <a:highlight>
                  <a:srgbClr val="F8F9FA"/>
                </a:highlight>
                <a:hlinkClick r:id="rId4">
                  <a:extLst>
                    <a:ext uri="{A12FA001-AC4F-418D-AE19-62706E023703}">
                      <ahyp:hlinkClr val="tx"/>
                    </a:ext>
                  </a:extLst>
                </a:hlinkClick>
              </a:rPr>
              <a:t>https://pre-d.top/</a:t>
            </a:r>
            <a:endParaRPr sz="2400">
              <a:solidFill>
                <a:schemeClr val="accent1"/>
              </a:solidFill>
              <a:highlight>
                <a:srgbClr val="F8F9FA"/>
              </a:highlight>
            </a:endParaRPr>
          </a:p>
          <a:p>
            <a:pPr indent="0" lvl="0" marL="0" rtl="0" algn="l">
              <a:lnSpc>
                <a:spcPct val="120000"/>
              </a:lnSpc>
              <a:spcBef>
                <a:spcPts val="600"/>
              </a:spcBef>
              <a:spcAft>
                <a:spcPts val="0"/>
              </a:spcAft>
              <a:buNone/>
            </a:pPr>
            <a:r>
              <a:t/>
            </a:r>
            <a:endParaRPr sz="2400">
              <a:solidFill>
                <a:schemeClr val="accent1"/>
              </a:solidFill>
              <a:highlight>
                <a:srgbClr val="F8F9FA"/>
              </a:highlight>
            </a:endParaRPr>
          </a:p>
          <a:p>
            <a:pPr indent="0" lvl="0" marL="0" rtl="0" algn="l">
              <a:spcBef>
                <a:spcPts val="600"/>
              </a:spcBef>
              <a:spcAft>
                <a:spcPts val="0"/>
              </a:spcAft>
              <a:buNone/>
            </a:pPr>
            <a:r>
              <a:t/>
            </a:r>
            <a:endParaRPr>
              <a:solidFill>
                <a:schemeClr val="accent1"/>
              </a:solidFill>
              <a:latin typeface="Lato"/>
              <a:ea typeface="Lato"/>
              <a:cs typeface="Lato"/>
              <a:sym typeface="Lato"/>
            </a:endParaRPr>
          </a:p>
        </p:txBody>
      </p:sp>
      <p:pic>
        <p:nvPicPr>
          <p:cNvPr id="414" name="Google Shape;414;p51"/>
          <p:cNvPicPr preferRelativeResize="0"/>
          <p:nvPr/>
        </p:nvPicPr>
        <p:blipFill rotWithShape="1">
          <a:blip r:embed="rId5">
            <a:alphaModFix/>
          </a:blip>
          <a:srcRect b="15618" l="0" r="0" t="0"/>
          <a:stretch/>
        </p:blipFill>
        <p:spPr>
          <a:xfrm>
            <a:off x="6143275" y="624838"/>
            <a:ext cx="2588649" cy="4339975"/>
          </a:xfrm>
          <a:prstGeom prst="rect">
            <a:avLst/>
          </a:prstGeom>
          <a:noFill/>
          <a:ln>
            <a:noFill/>
          </a:ln>
        </p:spPr>
      </p:pic>
      <p:sp>
        <p:nvSpPr>
          <p:cNvPr id="415" name="Google Shape;415;p51"/>
          <p:cNvSpPr txBox="1"/>
          <p:nvPr/>
        </p:nvSpPr>
        <p:spPr>
          <a:xfrm>
            <a:off x="3426275" y="728225"/>
            <a:ext cx="2552700" cy="76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ja" sz="1800">
                <a:solidFill>
                  <a:schemeClr val="accent1"/>
                </a:solidFill>
                <a:latin typeface="Verdana"/>
                <a:ea typeface="Verdana"/>
                <a:cs typeface="Verdana"/>
                <a:sym typeface="Verdana"/>
              </a:rPr>
              <a:t>pre-d</a:t>
            </a:r>
            <a:r>
              <a:rPr lang="ja" sz="1800">
                <a:solidFill>
                  <a:schemeClr val="accent1"/>
                </a:solidFill>
                <a:latin typeface="Impact"/>
                <a:ea typeface="Impact"/>
                <a:cs typeface="Impact"/>
                <a:sym typeface="Impact"/>
              </a:rPr>
              <a:t>のいいね履歴→</a:t>
            </a:r>
            <a:endParaRPr sz="1800">
              <a:solidFill>
                <a:schemeClr val="accent1"/>
              </a:solidFill>
              <a:latin typeface="Impact"/>
              <a:ea typeface="Impact"/>
              <a:cs typeface="Impact"/>
              <a:sym typeface="Impact"/>
            </a:endParaRPr>
          </a:p>
          <a:p>
            <a:pPr indent="0" lvl="0" marL="0" rtl="0" algn="l">
              <a:spcBef>
                <a:spcPts val="0"/>
              </a:spcBef>
              <a:spcAft>
                <a:spcPts val="0"/>
              </a:spcAft>
              <a:buNone/>
            </a:pPr>
            <a:r>
              <a:rPr lang="ja" sz="1800">
                <a:solidFill>
                  <a:schemeClr val="accent1"/>
                </a:solidFill>
                <a:latin typeface="Verdana"/>
                <a:ea typeface="Verdana"/>
                <a:cs typeface="Verdana"/>
                <a:sym typeface="Verdana"/>
              </a:rPr>
              <a:t>(</a:t>
            </a:r>
            <a:r>
              <a:rPr lang="ja" sz="1800">
                <a:solidFill>
                  <a:schemeClr val="accent1"/>
                </a:solidFill>
                <a:latin typeface="Impact"/>
                <a:ea typeface="Impact"/>
                <a:cs typeface="Impact"/>
                <a:sym typeface="Impact"/>
              </a:rPr>
              <a:t>この</a:t>
            </a:r>
            <a:r>
              <a:rPr lang="ja" sz="1800">
                <a:solidFill>
                  <a:schemeClr val="accent1"/>
                </a:solidFill>
                <a:latin typeface="Verdana"/>
                <a:ea typeface="Verdana"/>
                <a:cs typeface="Verdana"/>
                <a:sym typeface="Verdana"/>
              </a:rPr>
              <a:t>urlを入力)</a:t>
            </a:r>
            <a:endParaRPr sz="1800">
              <a:solidFill>
                <a:schemeClr val="accent1"/>
              </a:solidFill>
              <a:latin typeface="Verdana"/>
              <a:ea typeface="Verdana"/>
              <a:cs typeface="Verdana"/>
              <a:sym typeface="Verdana"/>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p5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sz="1800">
                <a:latin typeface="Arial"/>
                <a:ea typeface="Arial"/>
                <a:cs typeface="Arial"/>
                <a:sym typeface="Arial"/>
              </a:rPr>
              <a:t>評価するモデル</a:t>
            </a:r>
            <a:endParaRPr sz="1800">
              <a:latin typeface="Arial"/>
              <a:ea typeface="Arial"/>
              <a:cs typeface="Arial"/>
              <a:sym typeface="Arial"/>
            </a:endParaRPr>
          </a:p>
          <a:p>
            <a:pPr indent="0" lvl="0" marL="0" rtl="0" algn="l">
              <a:spcBef>
                <a:spcPts val="1600"/>
              </a:spcBef>
              <a:spcAft>
                <a:spcPts val="0"/>
              </a:spcAft>
              <a:buNone/>
            </a:pPr>
            <a:r>
              <a:t/>
            </a:r>
            <a:endParaRPr sz="1800">
              <a:latin typeface="Arial"/>
              <a:ea typeface="Arial"/>
              <a:cs typeface="Arial"/>
              <a:sym typeface="Arial"/>
            </a:endParaRPr>
          </a:p>
          <a:p>
            <a:pPr indent="0" lvl="0" marL="0" rtl="0" algn="l">
              <a:spcBef>
                <a:spcPts val="1600"/>
              </a:spcBef>
              <a:spcAft>
                <a:spcPts val="0"/>
              </a:spcAft>
              <a:buNone/>
            </a:pPr>
            <a:r>
              <a:rPr lang="ja" sz="1800">
                <a:latin typeface="Arial"/>
                <a:ea typeface="Arial"/>
                <a:cs typeface="Arial"/>
                <a:sym typeface="Arial"/>
              </a:rPr>
              <a:t>評価１：タグの一致度</a:t>
            </a:r>
            <a:endParaRPr sz="1800">
              <a:latin typeface="Arial"/>
              <a:ea typeface="Arial"/>
              <a:cs typeface="Arial"/>
              <a:sym typeface="Arial"/>
            </a:endParaRPr>
          </a:p>
          <a:p>
            <a:pPr indent="0" lvl="0" marL="0" rtl="0" algn="l">
              <a:spcBef>
                <a:spcPts val="1600"/>
              </a:spcBef>
              <a:spcAft>
                <a:spcPts val="0"/>
              </a:spcAft>
              <a:buNone/>
            </a:pPr>
            <a:r>
              <a:t/>
            </a:r>
            <a:endParaRPr sz="1800">
              <a:latin typeface="Arial"/>
              <a:ea typeface="Arial"/>
              <a:cs typeface="Arial"/>
              <a:sym typeface="Arial"/>
            </a:endParaRPr>
          </a:p>
          <a:p>
            <a:pPr indent="0" lvl="0" marL="0" rtl="0" algn="l">
              <a:spcBef>
                <a:spcPts val="1600"/>
              </a:spcBef>
              <a:spcAft>
                <a:spcPts val="0"/>
              </a:spcAft>
              <a:buNone/>
            </a:pPr>
            <a:r>
              <a:rPr lang="ja" sz="1800">
                <a:latin typeface="Arial"/>
                <a:ea typeface="Arial"/>
                <a:cs typeface="Arial"/>
                <a:sym typeface="Arial"/>
              </a:rPr>
              <a:t>評価２；主観評価</a:t>
            </a:r>
            <a:endParaRPr sz="1800">
              <a:latin typeface="Arial"/>
              <a:ea typeface="Arial"/>
              <a:cs typeface="Arial"/>
              <a:sym typeface="Arial"/>
            </a:endParaRPr>
          </a:p>
          <a:p>
            <a:pPr indent="0" lvl="0" marL="0" rtl="0" algn="l">
              <a:spcBef>
                <a:spcPts val="1600"/>
              </a:spcBef>
              <a:spcAft>
                <a:spcPts val="0"/>
              </a:spcAft>
              <a:buNone/>
            </a:pPr>
            <a:r>
              <a:t/>
            </a:r>
            <a:endParaRPr sz="1800">
              <a:latin typeface="Arial"/>
              <a:ea typeface="Arial"/>
              <a:cs typeface="Arial"/>
              <a:sym typeface="Arial"/>
            </a:endParaRPr>
          </a:p>
          <a:p>
            <a:pPr indent="0" lvl="0" marL="0" rtl="0" algn="l">
              <a:spcBef>
                <a:spcPts val="1600"/>
              </a:spcBef>
              <a:spcAft>
                <a:spcPts val="0"/>
              </a:spcAft>
              <a:buNone/>
            </a:pPr>
            <a:r>
              <a:t/>
            </a:r>
            <a:endParaRPr sz="1800">
              <a:latin typeface="Arial"/>
              <a:ea typeface="Arial"/>
              <a:cs typeface="Arial"/>
              <a:sym typeface="Arial"/>
            </a:endParaRPr>
          </a:p>
          <a:p>
            <a:pPr indent="0" lvl="0" marL="0" rtl="0" algn="l">
              <a:spcBef>
                <a:spcPts val="1600"/>
              </a:spcBef>
              <a:spcAft>
                <a:spcPts val="1600"/>
              </a:spcAft>
              <a:buNone/>
            </a:pPr>
            <a:r>
              <a:t/>
            </a:r>
            <a:endParaRPr sz="1800">
              <a:latin typeface="Arial"/>
              <a:ea typeface="Arial"/>
              <a:cs typeface="Arial"/>
              <a:sym typeface="Arial"/>
            </a:endParaRPr>
          </a:p>
        </p:txBody>
      </p:sp>
      <p:sp>
        <p:nvSpPr>
          <p:cNvPr id="421" name="Google Shape;421;p5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solidFill>
                  <a:schemeClr val="accent1"/>
                </a:solidFill>
              </a:rPr>
              <a:t>評価</a:t>
            </a:r>
            <a:endParaRPr>
              <a:solidFill>
                <a:schemeClr val="accent1"/>
              </a:solidFill>
            </a:endParaRPr>
          </a:p>
        </p:txBody>
      </p:sp>
      <p:sp>
        <p:nvSpPr>
          <p:cNvPr id="422" name="Google Shape;422;p52"/>
          <p:cNvSpPr txBox="1"/>
          <p:nvPr/>
        </p:nvSpPr>
        <p:spPr>
          <a:xfrm>
            <a:off x="2294350" y="2497125"/>
            <a:ext cx="5416200" cy="63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accent1"/>
              </a:solidFill>
              <a:latin typeface="Lato"/>
              <a:ea typeface="Lato"/>
              <a:cs typeface="Lato"/>
              <a:sym typeface="Lato"/>
            </a:endParaRPr>
          </a:p>
        </p:txBody>
      </p:sp>
      <p:sp>
        <p:nvSpPr>
          <p:cNvPr id="423" name="Google Shape;423;p52"/>
          <p:cNvSpPr txBox="1"/>
          <p:nvPr/>
        </p:nvSpPr>
        <p:spPr>
          <a:xfrm>
            <a:off x="1095100" y="2463700"/>
            <a:ext cx="5416200" cy="63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ja" sz="1800">
                <a:solidFill>
                  <a:schemeClr val="accent1"/>
                </a:solidFill>
                <a:latin typeface="Lato"/>
                <a:ea typeface="Lato"/>
                <a:cs typeface="Lato"/>
                <a:sym typeface="Lato"/>
              </a:rPr>
              <a:t>改善前：最初に作ったモデル、50次元</a:t>
            </a:r>
            <a:endParaRPr sz="1800">
              <a:solidFill>
                <a:schemeClr val="accent1"/>
              </a:solidFill>
              <a:latin typeface="Lato"/>
              <a:ea typeface="Lato"/>
              <a:cs typeface="Lato"/>
              <a:sym typeface="Lato"/>
            </a:endParaRPr>
          </a:p>
          <a:p>
            <a:pPr indent="0" lvl="0" marL="0" rtl="0" algn="l">
              <a:spcBef>
                <a:spcPts val="0"/>
              </a:spcBef>
              <a:spcAft>
                <a:spcPts val="0"/>
              </a:spcAft>
              <a:buNone/>
            </a:pPr>
            <a:r>
              <a:rPr lang="ja" sz="1800">
                <a:solidFill>
                  <a:schemeClr val="accent1"/>
                </a:solidFill>
                <a:latin typeface="Lato"/>
                <a:ea typeface="Lato"/>
                <a:cs typeface="Lato"/>
                <a:sym typeface="Lato"/>
              </a:rPr>
              <a:t>改善後：最終的なモデル、60次元</a:t>
            </a:r>
            <a:endParaRPr sz="1800">
              <a:solidFill>
                <a:schemeClr val="accent1"/>
              </a:solidFill>
              <a:latin typeface="Lato"/>
              <a:ea typeface="Lato"/>
              <a:cs typeface="Lato"/>
              <a:sym typeface="Lato"/>
            </a:endParaRPr>
          </a:p>
        </p:txBody>
      </p:sp>
      <p:sp>
        <p:nvSpPr>
          <p:cNvPr id="424" name="Google Shape;424;p52"/>
          <p:cNvSpPr txBox="1"/>
          <p:nvPr/>
        </p:nvSpPr>
        <p:spPr>
          <a:xfrm>
            <a:off x="1095100" y="3525175"/>
            <a:ext cx="6551100" cy="63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ja" sz="1800">
                <a:solidFill>
                  <a:schemeClr val="accent1"/>
                </a:solidFill>
                <a:latin typeface="Lato"/>
                <a:ea typeface="Lato"/>
                <a:cs typeface="Lato"/>
                <a:sym typeface="Lato"/>
              </a:rPr>
              <a:t>元記事と推薦記事でタグがどれくらい一致しているか</a:t>
            </a:r>
            <a:endParaRPr sz="1800">
              <a:solidFill>
                <a:schemeClr val="accent1"/>
              </a:solidFill>
              <a:latin typeface="Lato"/>
              <a:ea typeface="Lato"/>
              <a:cs typeface="Lato"/>
              <a:sym typeface="Lato"/>
            </a:endParaRPr>
          </a:p>
        </p:txBody>
      </p:sp>
      <p:sp>
        <p:nvSpPr>
          <p:cNvPr id="425" name="Google Shape;425;p52"/>
          <p:cNvSpPr txBox="1"/>
          <p:nvPr/>
        </p:nvSpPr>
        <p:spPr>
          <a:xfrm>
            <a:off x="1095100" y="4553200"/>
            <a:ext cx="5416200" cy="63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ja" sz="1800">
                <a:solidFill>
                  <a:schemeClr val="accent1"/>
                </a:solidFill>
                <a:latin typeface="Lato"/>
                <a:ea typeface="Lato"/>
                <a:cs typeface="Lato"/>
                <a:sym typeface="Lato"/>
              </a:rPr>
              <a:t>チームメンバーが実際に使って評価</a:t>
            </a:r>
            <a:endParaRPr sz="1800">
              <a:solidFill>
                <a:schemeClr val="accent1"/>
              </a:solidFill>
              <a:latin typeface="Lato"/>
              <a:ea typeface="Lato"/>
              <a:cs typeface="Lato"/>
              <a:sym typeface="Lato"/>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p5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評価１：タグの一致度</a:t>
            </a:r>
            <a:endParaRPr/>
          </a:p>
        </p:txBody>
      </p:sp>
      <p:sp>
        <p:nvSpPr>
          <p:cNvPr id="431" name="Google Shape;431;p53"/>
          <p:cNvSpPr txBox="1"/>
          <p:nvPr>
            <p:ph idx="1" type="body"/>
          </p:nvPr>
        </p:nvSpPr>
        <p:spPr>
          <a:xfrm>
            <a:off x="898700" y="2022475"/>
            <a:ext cx="7959000" cy="2321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sz="1800"/>
              <a:t>タグの前処理</a:t>
            </a:r>
            <a:endParaRPr sz="1800"/>
          </a:p>
          <a:p>
            <a:pPr indent="0" lvl="0" marL="0" rtl="0" algn="l">
              <a:spcBef>
                <a:spcPts val="1600"/>
              </a:spcBef>
              <a:spcAft>
                <a:spcPts val="0"/>
              </a:spcAft>
              <a:buNone/>
            </a:pPr>
            <a:r>
              <a:t/>
            </a:r>
            <a:endParaRPr sz="1800"/>
          </a:p>
          <a:p>
            <a:pPr indent="0" lvl="0" marL="0" rtl="0" algn="l">
              <a:spcBef>
                <a:spcPts val="1600"/>
              </a:spcBef>
              <a:spcAft>
                <a:spcPts val="0"/>
              </a:spcAft>
              <a:buNone/>
            </a:pPr>
            <a:r>
              <a:t/>
            </a:r>
            <a:endParaRPr sz="1800"/>
          </a:p>
          <a:p>
            <a:pPr indent="0" lvl="0" marL="0" rtl="0" algn="l">
              <a:spcBef>
                <a:spcPts val="1600"/>
              </a:spcBef>
              <a:spcAft>
                <a:spcPts val="1600"/>
              </a:spcAft>
              <a:buNone/>
            </a:pPr>
            <a:r>
              <a:rPr lang="ja" sz="1800"/>
              <a:t>元記事のタグのうち、推薦記事のタグに１つでも含まれるものの割合を計算</a:t>
            </a:r>
            <a:endParaRPr sz="1800"/>
          </a:p>
        </p:txBody>
      </p:sp>
      <p:sp>
        <p:nvSpPr>
          <p:cNvPr id="432" name="Google Shape;432;p53"/>
          <p:cNvSpPr txBox="1"/>
          <p:nvPr/>
        </p:nvSpPr>
        <p:spPr>
          <a:xfrm>
            <a:off x="5162325" y="2487700"/>
            <a:ext cx="1231800" cy="91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ja">
                <a:solidFill>
                  <a:schemeClr val="accent1"/>
                </a:solidFill>
                <a:latin typeface="Lato"/>
                <a:ea typeface="Lato"/>
                <a:cs typeface="Lato"/>
                <a:sym typeface="Lato"/>
              </a:rPr>
              <a:t>windows</a:t>
            </a:r>
            <a:endParaRPr>
              <a:solidFill>
                <a:schemeClr val="accent1"/>
              </a:solidFill>
              <a:latin typeface="Lato"/>
              <a:ea typeface="Lato"/>
              <a:cs typeface="Lato"/>
              <a:sym typeface="Lato"/>
            </a:endParaRPr>
          </a:p>
          <a:p>
            <a:pPr indent="0" lvl="0" marL="0" rtl="0" algn="l">
              <a:spcBef>
                <a:spcPts val="0"/>
              </a:spcBef>
              <a:spcAft>
                <a:spcPts val="0"/>
              </a:spcAft>
              <a:buNone/>
            </a:pPr>
            <a:r>
              <a:rPr lang="ja">
                <a:solidFill>
                  <a:schemeClr val="accent1"/>
                </a:solidFill>
                <a:latin typeface="Lato"/>
                <a:ea typeface="Lato"/>
                <a:cs typeface="Lato"/>
                <a:sym typeface="Lato"/>
              </a:rPr>
              <a:t>windows10</a:t>
            </a:r>
            <a:endParaRPr>
              <a:solidFill>
                <a:schemeClr val="accent1"/>
              </a:solidFill>
              <a:latin typeface="Lato"/>
              <a:ea typeface="Lato"/>
              <a:cs typeface="Lato"/>
              <a:sym typeface="Lato"/>
            </a:endParaRPr>
          </a:p>
          <a:p>
            <a:pPr indent="0" lvl="0" marL="0" rtl="0" algn="l">
              <a:spcBef>
                <a:spcPts val="0"/>
              </a:spcBef>
              <a:spcAft>
                <a:spcPts val="0"/>
              </a:spcAft>
              <a:buNone/>
            </a:pPr>
            <a:r>
              <a:rPr lang="ja">
                <a:solidFill>
                  <a:schemeClr val="accent1"/>
                </a:solidFill>
                <a:latin typeface="Lato"/>
                <a:ea typeface="Lato"/>
                <a:cs typeface="Lato"/>
                <a:sym typeface="Lato"/>
              </a:rPr>
              <a:t>#windows10</a:t>
            </a:r>
            <a:endParaRPr>
              <a:solidFill>
                <a:schemeClr val="accent1"/>
              </a:solidFill>
              <a:latin typeface="Lato"/>
              <a:ea typeface="Lato"/>
              <a:cs typeface="Lato"/>
              <a:sym typeface="Lato"/>
            </a:endParaRPr>
          </a:p>
        </p:txBody>
      </p:sp>
      <p:sp>
        <p:nvSpPr>
          <p:cNvPr id="433" name="Google Shape;433;p53"/>
          <p:cNvSpPr txBox="1"/>
          <p:nvPr/>
        </p:nvSpPr>
        <p:spPr>
          <a:xfrm>
            <a:off x="6459950" y="2590600"/>
            <a:ext cx="1128300" cy="80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ja" sz="2400">
                <a:latin typeface="Lato"/>
                <a:ea typeface="Lato"/>
                <a:cs typeface="Lato"/>
                <a:sym typeface="Lato"/>
              </a:rPr>
              <a:t>→</a:t>
            </a:r>
            <a:endParaRPr sz="2400">
              <a:latin typeface="Lato"/>
              <a:ea typeface="Lato"/>
              <a:cs typeface="Lato"/>
              <a:sym typeface="Lato"/>
            </a:endParaRPr>
          </a:p>
        </p:txBody>
      </p:sp>
      <p:sp>
        <p:nvSpPr>
          <p:cNvPr id="434" name="Google Shape;434;p53"/>
          <p:cNvSpPr txBox="1"/>
          <p:nvPr/>
        </p:nvSpPr>
        <p:spPr>
          <a:xfrm>
            <a:off x="7233475" y="2656950"/>
            <a:ext cx="1297500" cy="30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ja">
                <a:solidFill>
                  <a:schemeClr val="accent1"/>
                </a:solidFill>
                <a:latin typeface="Lato"/>
                <a:ea typeface="Lato"/>
                <a:cs typeface="Lato"/>
                <a:sym typeface="Lato"/>
              </a:rPr>
              <a:t>windows</a:t>
            </a:r>
            <a:endParaRPr>
              <a:solidFill>
                <a:schemeClr val="accent1"/>
              </a:solidFill>
              <a:latin typeface="Lato"/>
              <a:ea typeface="Lato"/>
              <a:cs typeface="Lato"/>
              <a:sym typeface="Lato"/>
            </a:endParaRPr>
          </a:p>
        </p:txBody>
      </p:sp>
      <p:sp>
        <p:nvSpPr>
          <p:cNvPr id="435" name="Google Shape;435;p53"/>
          <p:cNvSpPr txBox="1"/>
          <p:nvPr/>
        </p:nvSpPr>
        <p:spPr>
          <a:xfrm>
            <a:off x="1307025" y="2421750"/>
            <a:ext cx="4494600" cy="47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ja" sz="1800">
                <a:solidFill>
                  <a:schemeClr val="accent1"/>
                </a:solidFill>
                <a:latin typeface="Lato"/>
                <a:ea typeface="Lato"/>
                <a:cs typeface="Lato"/>
                <a:sym typeface="Lato"/>
              </a:rPr>
              <a:t>ハッシュタグの"#"を削除</a:t>
            </a:r>
            <a:endParaRPr sz="1800">
              <a:solidFill>
                <a:schemeClr val="accent1"/>
              </a:solidFill>
              <a:latin typeface="Lato"/>
              <a:ea typeface="Lato"/>
              <a:cs typeface="Lato"/>
              <a:sym typeface="Lato"/>
            </a:endParaRPr>
          </a:p>
          <a:p>
            <a:pPr indent="0" lvl="0" marL="0" rtl="0" algn="l">
              <a:spcBef>
                <a:spcPts val="0"/>
              </a:spcBef>
              <a:spcAft>
                <a:spcPts val="0"/>
              </a:spcAft>
              <a:buNone/>
            </a:pPr>
            <a:r>
              <a:rPr lang="ja" sz="1800">
                <a:solidFill>
                  <a:schemeClr val="accent1"/>
                </a:solidFill>
                <a:latin typeface="Lato"/>
                <a:ea typeface="Lato"/>
                <a:cs typeface="Lato"/>
                <a:sym typeface="Lato"/>
              </a:rPr>
              <a:t>バージョンを表す数字の削除</a:t>
            </a:r>
            <a:endParaRPr sz="1800">
              <a:solidFill>
                <a:schemeClr val="accent1"/>
              </a:solidFill>
              <a:latin typeface="Lato"/>
              <a:ea typeface="Lato"/>
              <a:cs typeface="Lato"/>
              <a:sym typeface="Lato"/>
            </a:endParaRPr>
          </a:p>
          <a:p>
            <a:pPr indent="0" lvl="0" marL="0" rtl="0" algn="l">
              <a:spcBef>
                <a:spcPts val="0"/>
              </a:spcBef>
              <a:spcAft>
                <a:spcPts val="0"/>
              </a:spcAft>
              <a:buNone/>
            </a:pPr>
            <a:r>
              <a:rPr lang="ja" sz="1800">
                <a:solidFill>
                  <a:schemeClr val="accent1"/>
                </a:solidFill>
                <a:latin typeface="Lato"/>
                <a:ea typeface="Lato"/>
                <a:cs typeface="Lato"/>
                <a:sym typeface="Lato"/>
              </a:rPr>
              <a:t>ユニークなタグの削除</a:t>
            </a:r>
            <a:endParaRPr sz="1800">
              <a:solidFill>
                <a:schemeClr val="accent1"/>
              </a:solidFill>
              <a:latin typeface="Lato"/>
              <a:ea typeface="Lato"/>
              <a:cs typeface="Lato"/>
              <a:sym typeface="Lato"/>
            </a:endParaRPr>
          </a:p>
        </p:txBody>
      </p:sp>
      <p:sp>
        <p:nvSpPr>
          <p:cNvPr id="436" name="Google Shape;436;p53"/>
          <p:cNvSpPr txBox="1"/>
          <p:nvPr/>
        </p:nvSpPr>
        <p:spPr>
          <a:xfrm>
            <a:off x="1391675" y="4033550"/>
            <a:ext cx="6102600" cy="87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ja" sz="1800">
                <a:solidFill>
                  <a:schemeClr val="accent1"/>
                </a:solidFill>
                <a:latin typeface="Lato"/>
                <a:ea typeface="Lato"/>
                <a:cs typeface="Lato"/>
                <a:sym typeface="Lato"/>
              </a:rPr>
              <a:t>改善前　40.3%</a:t>
            </a:r>
            <a:endParaRPr sz="1800">
              <a:solidFill>
                <a:schemeClr val="accent1"/>
              </a:solidFill>
              <a:latin typeface="Lato"/>
              <a:ea typeface="Lato"/>
              <a:cs typeface="Lato"/>
              <a:sym typeface="Lato"/>
            </a:endParaRPr>
          </a:p>
          <a:p>
            <a:pPr indent="0" lvl="0" marL="0" rtl="0" algn="l">
              <a:spcBef>
                <a:spcPts val="0"/>
              </a:spcBef>
              <a:spcAft>
                <a:spcPts val="0"/>
              </a:spcAft>
              <a:buNone/>
            </a:pPr>
            <a:r>
              <a:rPr lang="ja" sz="1800">
                <a:solidFill>
                  <a:schemeClr val="accent1"/>
                </a:solidFill>
                <a:latin typeface="Lato"/>
                <a:ea typeface="Lato"/>
                <a:cs typeface="Lato"/>
                <a:sym typeface="Lato"/>
              </a:rPr>
              <a:t>改善後　99.0%</a:t>
            </a:r>
            <a:endParaRPr sz="1800">
              <a:solidFill>
                <a:schemeClr val="accent1"/>
              </a:solidFill>
              <a:latin typeface="Lato"/>
              <a:ea typeface="Lato"/>
              <a:cs typeface="Lato"/>
              <a:sym typeface="Lato"/>
            </a:endParaRPr>
          </a:p>
        </p:txBody>
      </p:sp>
      <p:sp>
        <p:nvSpPr>
          <p:cNvPr id="437" name="Google Shape;437;p53"/>
          <p:cNvSpPr txBox="1"/>
          <p:nvPr/>
        </p:nvSpPr>
        <p:spPr>
          <a:xfrm>
            <a:off x="5115300" y="4033550"/>
            <a:ext cx="3902400" cy="87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ja">
                <a:solidFill>
                  <a:schemeClr val="accent1"/>
                </a:solidFill>
                <a:latin typeface="Lato"/>
                <a:ea typeface="Lato"/>
                <a:cs typeface="Lato"/>
                <a:sym typeface="Lato"/>
              </a:rPr>
              <a:t>・類似度は上がっていそう</a:t>
            </a:r>
            <a:endParaRPr>
              <a:solidFill>
                <a:schemeClr val="accent1"/>
              </a:solidFill>
              <a:latin typeface="Lato"/>
              <a:ea typeface="Lato"/>
              <a:cs typeface="Lato"/>
              <a:sym typeface="Lato"/>
            </a:endParaRPr>
          </a:p>
          <a:p>
            <a:pPr indent="0" lvl="0" marL="0" rtl="0" algn="l">
              <a:spcBef>
                <a:spcPts val="0"/>
              </a:spcBef>
              <a:spcAft>
                <a:spcPts val="0"/>
              </a:spcAft>
              <a:buNone/>
            </a:pPr>
            <a:r>
              <a:rPr lang="ja">
                <a:solidFill>
                  <a:schemeClr val="accent1"/>
                </a:solidFill>
                <a:latin typeface="Lato"/>
                <a:ea typeface="Lato"/>
                <a:cs typeface="Lato"/>
                <a:sym typeface="Lato"/>
              </a:rPr>
              <a:t>・同じような記事を推薦するシステムが良い　システムなのか？</a:t>
            </a:r>
            <a:endParaRPr>
              <a:solidFill>
                <a:schemeClr val="accent1"/>
              </a:solidFill>
              <a:latin typeface="Lato"/>
              <a:ea typeface="Lato"/>
              <a:cs typeface="Lato"/>
              <a:sym typeface="La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pic>
        <p:nvPicPr>
          <p:cNvPr id="236" name="Google Shape;236;p36"/>
          <p:cNvPicPr preferRelativeResize="0"/>
          <p:nvPr/>
        </p:nvPicPr>
        <p:blipFill rotWithShape="1">
          <a:blip r:embed="rId3">
            <a:alphaModFix/>
          </a:blip>
          <a:srcRect b="0" l="0" r="0" t="0"/>
          <a:stretch/>
        </p:blipFill>
        <p:spPr>
          <a:xfrm>
            <a:off x="0" y="0"/>
            <a:ext cx="9144000" cy="5715009"/>
          </a:xfrm>
          <a:prstGeom prst="rect">
            <a:avLst/>
          </a:prstGeom>
          <a:noFill/>
          <a:ln>
            <a:noFill/>
          </a:ln>
        </p:spPr>
      </p:pic>
      <p:sp>
        <p:nvSpPr>
          <p:cNvPr id="237" name="Google Shape;237;p36"/>
          <p:cNvSpPr/>
          <p:nvPr/>
        </p:nvSpPr>
        <p:spPr>
          <a:xfrm>
            <a:off x="1335024" y="1472184"/>
            <a:ext cx="6473952" cy="2505456"/>
          </a:xfrm>
          <a:prstGeom prst="rect">
            <a:avLst/>
          </a:prstGeom>
          <a:solidFill>
            <a:srgbClr val="424242">
              <a:alpha val="7372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ja" sz="3600" u="none" cap="none" strike="noStrike">
                <a:solidFill>
                  <a:schemeClr val="lt1"/>
                </a:solidFill>
                <a:latin typeface="Arial"/>
                <a:ea typeface="Arial"/>
                <a:cs typeface="Arial"/>
                <a:sym typeface="Arial"/>
              </a:rPr>
              <a:t>Qiita</a:t>
            </a:r>
            <a:endParaRPr b="0" i="0" sz="36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None/>
            </a:pPr>
            <a:r>
              <a:rPr b="0" i="0" lang="ja" sz="1800" u="none" cap="none" strike="noStrike">
                <a:solidFill>
                  <a:schemeClr val="lt1"/>
                </a:solidFill>
                <a:latin typeface="Arial"/>
                <a:ea typeface="Arial"/>
                <a:cs typeface="Arial"/>
                <a:sym typeface="Arial"/>
              </a:rPr>
              <a:t>「プログラミングに関する知識を</a:t>
            </a:r>
            <a:endParaRPr b="0" i="0" sz="18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None/>
            </a:pPr>
            <a:r>
              <a:rPr b="0" i="0" lang="ja" sz="1800" u="none" cap="none" strike="noStrike">
                <a:solidFill>
                  <a:schemeClr val="lt1"/>
                </a:solidFill>
                <a:latin typeface="Arial"/>
                <a:ea typeface="Arial"/>
                <a:cs typeface="Arial"/>
                <a:sym typeface="Arial"/>
              </a:rPr>
              <a:t>記録・共有するためのサービス」</a:t>
            </a:r>
            <a:endParaRPr b="0" i="0" sz="18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None/>
            </a:pPr>
            <a:r>
              <a:t/>
            </a:r>
            <a:endParaRPr b="0" i="0" sz="18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None/>
            </a:pPr>
            <a:r>
              <a:rPr b="0" i="0" lang="ja" sz="1800" u="none" cap="none" strike="noStrike">
                <a:solidFill>
                  <a:schemeClr val="lt1"/>
                </a:solidFill>
                <a:latin typeface="Arial"/>
                <a:ea typeface="Arial"/>
                <a:cs typeface="Arial"/>
                <a:sym typeface="Arial"/>
              </a:rPr>
              <a:t>記事数：44万件</a:t>
            </a:r>
            <a:endParaRPr b="0" i="0" sz="18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None/>
            </a:pPr>
            <a:r>
              <a:rPr b="0" i="0" lang="ja" sz="1800" u="none" cap="none" strike="noStrike">
                <a:solidFill>
                  <a:schemeClr val="lt1"/>
                </a:solidFill>
                <a:latin typeface="Arial"/>
                <a:ea typeface="Arial"/>
                <a:cs typeface="Arial"/>
                <a:sym typeface="Arial"/>
              </a:rPr>
              <a:t>月間700万人を超えるユーザーが訪問する</a:t>
            </a:r>
            <a:endParaRPr b="0" i="0" sz="18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sp>
        <p:nvSpPr>
          <p:cNvPr id="442" name="Google Shape;442;p5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評価２：主観評価</a:t>
            </a:r>
            <a:endParaRPr/>
          </a:p>
        </p:txBody>
      </p:sp>
      <p:sp>
        <p:nvSpPr>
          <p:cNvPr id="443" name="Google Shape;443;p54"/>
          <p:cNvSpPr txBox="1"/>
          <p:nvPr>
            <p:ph idx="1" type="body"/>
          </p:nvPr>
        </p:nvSpPr>
        <p:spPr>
          <a:xfrm>
            <a:off x="842275" y="1909600"/>
            <a:ext cx="57024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sz="1800"/>
              <a:t>チームメンバー（6人）✖︎　いいね履歴（10件）</a:t>
            </a:r>
            <a:endParaRPr sz="1800"/>
          </a:p>
          <a:p>
            <a:pPr indent="0" lvl="0" marL="0" rtl="0" algn="l">
              <a:spcBef>
                <a:spcPts val="1600"/>
              </a:spcBef>
              <a:spcAft>
                <a:spcPts val="0"/>
              </a:spcAft>
              <a:buNone/>
            </a:pPr>
            <a:r>
              <a:rPr lang="ja" sz="1800"/>
              <a:t>評価方法</a:t>
            </a:r>
            <a:endParaRPr sz="1800"/>
          </a:p>
          <a:p>
            <a:pPr indent="0" lvl="0" marL="0" rtl="0" algn="l">
              <a:spcBef>
                <a:spcPts val="1600"/>
              </a:spcBef>
              <a:spcAft>
                <a:spcPts val="1600"/>
              </a:spcAft>
              <a:buNone/>
            </a:pPr>
            <a:r>
              <a:rPr lang="ja" sz="1800"/>
              <a:t>評価項目</a:t>
            </a:r>
            <a:endParaRPr sz="1800"/>
          </a:p>
        </p:txBody>
      </p:sp>
      <p:pic>
        <p:nvPicPr>
          <p:cNvPr id="444" name="Google Shape;444;p54"/>
          <p:cNvPicPr preferRelativeResize="0"/>
          <p:nvPr/>
        </p:nvPicPr>
        <p:blipFill>
          <a:blip r:embed="rId3">
            <a:alphaModFix/>
          </a:blip>
          <a:stretch>
            <a:fillRect/>
          </a:stretch>
        </p:blipFill>
        <p:spPr>
          <a:xfrm>
            <a:off x="6375325" y="922125"/>
            <a:ext cx="1916725" cy="3995675"/>
          </a:xfrm>
          <a:prstGeom prst="rect">
            <a:avLst/>
          </a:prstGeom>
          <a:noFill/>
          <a:ln>
            <a:noFill/>
          </a:ln>
        </p:spPr>
      </p:pic>
      <p:sp>
        <p:nvSpPr>
          <p:cNvPr id="445" name="Google Shape;445;p54"/>
          <p:cNvSpPr txBox="1"/>
          <p:nvPr/>
        </p:nvSpPr>
        <p:spPr>
          <a:xfrm>
            <a:off x="1241200" y="3300475"/>
            <a:ext cx="4560600" cy="96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ja">
                <a:solidFill>
                  <a:schemeClr val="accent1"/>
                </a:solidFill>
                <a:latin typeface="Lato"/>
                <a:ea typeface="Lato"/>
                <a:cs typeface="Lato"/>
                <a:sym typeface="Lato"/>
              </a:rPr>
              <a:t>類似性：同じような記事が推薦されているか</a:t>
            </a:r>
            <a:endParaRPr>
              <a:solidFill>
                <a:schemeClr val="accent1"/>
              </a:solidFill>
              <a:latin typeface="Lato"/>
              <a:ea typeface="Lato"/>
              <a:cs typeface="Lato"/>
              <a:sym typeface="Lato"/>
            </a:endParaRPr>
          </a:p>
          <a:p>
            <a:pPr indent="0" lvl="0" marL="0" rtl="0" algn="l">
              <a:spcBef>
                <a:spcPts val="0"/>
              </a:spcBef>
              <a:spcAft>
                <a:spcPts val="0"/>
              </a:spcAft>
              <a:buNone/>
            </a:pPr>
            <a:r>
              <a:rPr lang="ja">
                <a:solidFill>
                  <a:schemeClr val="accent1"/>
                </a:solidFill>
                <a:latin typeface="Lato"/>
                <a:ea typeface="Lato"/>
                <a:cs typeface="Lato"/>
                <a:sym typeface="Lato"/>
              </a:rPr>
              <a:t>意外性：意外かつ妥当な記事が推薦されているか</a:t>
            </a:r>
            <a:endParaRPr>
              <a:solidFill>
                <a:schemeClr val="accent1"/>
              </a:solidFill>
              <a:latin typeface="Lato"/>
              <a:ea typeface="Lato"/>
              <a:cs typeface="Lato"/>
              <a:sym typeface="Lato"/>
            </a:endParaRPr>
          </a:p>
          <a:p>
            <a:pPr indent="0" lvl="0" marL="0" rtl="0" algn="l">
              <a:spcBef>
                <a:spcPts val="0"/>
              </a:spcBef>
              <a:spcAft>
                <a:spcPts val="0"/>
              </a:spcAft>
              <a:buNone/>
            </a:pPr>
            <a:r>
              <a:rPr lang="ja">
                <a:solidFill>
                  <a:schemeClr val="accent1"/>
                </a:solidFill>
                <a:latin typeface="Lato"/>
                <a:ea typeface="Lato"/>
                <a:cs typeface="Lato"/>
                <a:sym typeface="Lato"/>
              </a:rPr>
              <a:t>総合評価：全体的にどうか</a:t>
            </a:r>
            <a:endParaRPr>
              <a:solidFill>
                <a:schemeClr val="accent1"/>
              </a:solidFill>
              <a:latin typeface="Lato"/>
              <a:ea typeface="Lato"/>
              <a:cs typeface="Lato"/>
              <a:sym typeface="Lato"/>
            </a:endParaRPr>
          </a:p>
          <a:p>
            <a:pPr indent="0" lvl="0" marL="0" rtl="0" algn="l">
              <a:spcBef>
                <a:spcPts val="0"/>
              </a:spcBef>
              <a:spcAft>
                <a:spcPts val="0"/>
              </a:spcAft>
              <a:buNone/>
            </a:pPr>
            <a:r>
              <a:rPr lang="ja">
                <a:solidFill>
                  <a:schemeClr val="accent1"/>
                </a:solidFill>
                <a:latin typeface="Lato"/>
                <a:ea typeface="Lato"/>
                <a:cs typeface="Lato"/>
                <a:sym typeface="Lato"/>
              </a:rPr>
              <a:t>コメント：あれば</a:t>
            </a:r>
            <a:endParaRPr>
              <a:solidFill>
                <a:schemeClr val="accent1"/>
              </a:solidFill>
              <a:latin typeface="Lato"/>
              <a:ea typeface="Lato"/>
              <a:cs typeface="Lato"/>
              <a:sym typeface="Lato"/>
            </a:endParaRPr>
          </a:p>
        </p:txBody>
      </p:sp>
      <p:sp>
        <p:nvSpPr>
          <p:cNvPr id="446" name="Google Shape;446;p54"/>
          <p:cNvSpPr txBox="1"/>
          <p:nvPr/>
        </p:nvSpPr>
        <p:spPr>
          <a:xfrm>
            <a:off x="2049875" y="2445488"/>
            <a:ext cx="2021700" cy="35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ja">
                <a:solidFill>
                  <a:schemeClr val="accent1"/>
                </a:solidFill>
                <a:latin typeface="Lato"/>
                <a:ea typeface="Lato"/>
                <a:cs typeface="Lato"/>
                <a:sym typeface="Lato"/>
              </a:rPr>
              <a:t>５段階評価</a:t>
            </a:r>
            <a:endParaRPr>
              <a:solidFill>
                <a:schemeClr val="accent1"/>
              </a:solidFill>
              <a:latin typeface="Lato"/>
              <a:ea typeface="Lato"/>
              <a:cs typeface="Lato"/>
              <a:sym typeface="Lato"/>
            </a:endParaRPr>
          </a:p>
        </p:txBody>
      </p:sp>
      <p:sp>
        <p:nvSpPr>
          <p:cNvPr id="447" name="Google Shape;447;p54"/>
          <p:cNvSpPr txBox="1"/>
          <p:nvPr/>
        </p:nvSpPr>
        <p:spPr>
          <a:xfrm>
            <a:off x="842275" y="4226450"/>
            <a:ext cx="4964700" cy="53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ja">
                <a:solidFill>
                  <a:schemeClr val="accent1"/>
                </a:solidFill>
                <a:latin typeface="Lato"/>
                <a:ea typeface="Lato"/>
                <a:cs typeface="Lato"/>
                <a:sym typeface="Lato"/>
              </a:rPr>
              <a:t>評価する際に改善前と後のどちらのモデルが使われているか分からないようにした</a:t>
            </a:r>
            <a:endParaRPr>
              <a:solidFill>
                <a:schemeClr val="accent1"/>
              </a:solidFill>
              <a:latin typeface="Lato"/>
              <a:ea typeface="Lato"/>
              <a:cs typeface="Lato"/>
              <a:sym typeface="Lato"/>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 name="Shape 451"/>
        <p:cNvGrpSpPr/>
        <p:nvPr/>
      </p:nvGrpSpPr>
      <p:grpSpPr>
        <a:xfrm>
          <a:off x="0" y="0"/>
          <a:ext cx="0" cy="0"/>
          <a:chOff x="0" y="0"/>
          <a:chExt cx="0" cy="0"/>
        </a:xfrm>
      </p:grpSpPr>
      <p:sp>
        <p:nvSpPr>
          <p:cNvPr id="452" name="Google Shape;452;p55"/>
          <p:cNvSpPr txBox="1"/>
          <p:nvPr>
            <p:ph type="title"/>
          </p:nvPr>
        </p:nvSpPr>
        <p:spPr>
          <a:xfrm>
            <a:off x="727650" y="59460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評価２：主観評価</a:t>
            </a:r>
            <a:endParaRPr/>
          </a:p>
        </p:txBody>
      </p:sp>
      <p:pic>
        <p:nvPicPr>
          <p:cNvPr id="453" name="Google Shape;453;p55"/>
          <p:cNvPicPr preferRelativeResize="0"/>
          <p:nvPr/>
        </p:nvPicPr>
        <p:blipFill>
          <a:blip r:embed="rId3">
            <a:alphaModFix/>
          </a:blip>
          <a:stretch>
            <a:fillRect/>
          </a:stretch>
        </p:blipFill>
        <p:spPr>
          <a:xfrm>
            <a:off x="1179725" y="3230200"/>
            <a:ext cx="1377925" cy="1410275"/>
          </a:xfrm>
          <a:prstGeom prst="rect">
            <a:avLst/>
          </a:prstGeom>
          <a:noFill/>
          <a:ln>
            <a:noFill/>
          </a:ln>
        </p:spPr>
      </p:pic>
      <p:sp>
        <p:nvSpPr>
          <p:cNvPr id="454" name="Google Shape;454;p55"/>
          <p:cNvSpPr txBox="1"/>
          <p:nvPr/>
        </p:nvSpPr>
        <p:spPr>
          <a:xfrm>
            <a:off x="1212450" y="1273288"/>
            <a:ext cx="6977700" cy="25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ja">
                <a:latin typeface="Lato"/>
                <a:ea typeface="Lato"/>
                <a:cs typeface="Lato"/>
                <a:sym typeface="Lato"/>
              </a:rPr>
              <a:t>       総合評価                                 類似性                                    意外性</a:t>
            </a:r>
            <a:endParaRPr>
              <a:latin typeface="Lato"/>
              <a:ea typeface="Lato"/>
              <a:cs typeface="Lato"/>
              <a:sym typeface="Lato"/>
            </a:endParaRPr>
          </a:p>
          <a:p>
            <a:pPr indent="0" lvl="0" marL="0" rtl="0" algn="l">
              <a:spcBef>
                <a:spcPts val="0"/>
              </a:spcBef>
              <a:spcAft>
                <a:spcPts val="0"/>
              </a:spcAft>
              <a:buNone/>
            </a:pPr>
            <a:r>
              <a:rPr lang="ja">
                <a:latin typeface="Lato"/>
                <a:ea typeface="Lato"/>
                <a:cs typeface="Lato"/>
                <a:sym typeface="Lato"/>
              </a:rPr>
              <a:t> </a:t>
            </a:r>
            <a:endParaRPr>
              <a:latin typeface="Lato"/>
              <a:ea typeface="Lato"/>
              <a:cs typeface="Lato"/>
              <a:sym typeface="Lato"/>
            </a:endParaRPr>
          </a:p>
        </p:txBody>
      </p:sp>
      <p:sp>
        <p:nvSpPr>
          <p:cNvPr id="455" name="Google Shape;455;p55"/>
          <p:cNvSpPr txBox="1"/>
          <p:nvPr/>
        </p:nvSpPr>
        <p:spPr>
          <a:xfrm>
            <a:off x="192425" y="2228550"/>
            <a:ext cx="987300" cy="30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ja">
                <a:latin typeface="Lato"/>
                <a:ea typeface="Lato"/>
                <a:cs typeface="Lato"/>
                <a:sym typeface="Lato"/>
              </a:rPr>
              <a:t>改善前</a:t>
            </a:r>
            <a:endParaRPr>
              <a:latin typeface="Lato"/>
              <a:ea typeface="Lato"/>
              <a:cs typeface="Lato"/>
              <a:sym typeface="Lato"/>
            </a:endParaRPr>
          </a:p>
        </p:txBody>
      </p:sp>
      <p:sp>
        <p:nvSpPr>
          <p:cNvPr id="456" name="Google Shape;456;p55"/>
          <p:cNvSpPr txBox="1"/>
          <p:nvPr/>
        </p:nvSpPr>
        <p:spPr>
          <a:xfrm>
            <a:off x="192425" y="3874075"/>
            <a:ext cx="987300" cy="40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ja">
                <a:latin typeface="Lato"/>
                <a:ea typeface="Lato"/>
                <a:cs typeface="Lato"/>
                <a:sym typeface="Lato"/>
              </a:rPr>
              <a:t>改善後</a:t>
            </a:r>
            <a:endParaRPr>
              <a:latin typeface="Lato"/>
              <a:ea typeface="Lato"/>
              <a:cs typeface="Lato"/>
              <a:sym typeface="Lato"/>
            </a:endParaRPr>
          </a:p>
        </p:txBody>
      </p:sp>
      <p:sp>
        <p:nvSpPr>
          <p:cNvPr id="457" name="Google Shape;457;p55"/>
          <p:cNvSpPr txBox="1"/>
          <p:nvPr/>
        </p:nvSpPr>
        <p:spPr>
          <a:xfrm>
            <a:off x="727650" y="4557825"/>
            <a:ext cx="7462500" cy="25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ja">
                <a:latin typeface="Lato"/>
                <a:ea typeface="Lato"/>
                <a:cs typeface="Lato"/>
                <a:sym typeface="Lato"/>
              </a:rPr>
              <a:t>平均                3.33                                         3.13                                           3.13    </a:t>
            </a:r>
            <a:endParaRPr>
              <a:latin typeface="Lato"/>
              <a:ea typeface="Lato"/>
              <a:cs typeface="Lato"/>
              <a:sym typeface="Lato"/>
            </a:endParaRPr>
          </a:p>
        </p:txBody>
      </p:sp>
      <p:sp>
        <p:nvSpPr>
          <p:cNvPr id="458" name="Google Shape;458;p55"/>
          <p:cNvSpPr txBox="1"/>
          <p:nvPr/>
        </p:nvSpPr>
        <p:spPr>
          <a:xfrm>
            <a:off x="727650" y="2842325"/>
            <a:ext cx="7227300" cy="30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ja">
                <a:latin typeface="Lato"/>
                <a:ea typeface="Lato"/>
                <a:cs typeface="Lato"/>
                <a:sym typeface="Lato"/>
              </a:rPr>
              <a:t>平均               3.58                                         3.55                                            3.40</a:t>
            </a:r>
            <a:endParaRPr>
              <a:latin typeface="Lato"/>
              <a:ea typeface="Lato"/>
              <a:cs typeface="Lato"/>
              <a:sym typeface="Lato"/>
            </a:endParaRPr>
          </a:p>
        </p:txBody>
      </p:sp>
      <p:pic>
        <p:nvPicPr>
          <p:cNvPr id="459" name="Google Shape;459;p55"/>
          <p:cNvPicPr preferRelativeResize="0"/>
          <p:nvPr/>
        </p:nvPicPr>
        <p:blipFill>
          <a:blip r:embed="rId4">
            <a:alphaModFix/>
          </a:blip>
          <a:stretch>
            <a:fillRect/>
          </a:stretch>
        </p:blipFill>
        <p:spPr>
          <a:xfrm>
            <a:off x="2908200" y="3274088"/>
            <a:ext cx="1502950" cy="1410275"/>
          </a:xfrm>
          <a:prstGeom prst="rect">
            <a:avLst/>
          </a:prstGeom>
          <a:noFill/>
          <a:ln>
            <a:noFill/>
          </a:ln>
        </p:spPr>
      </p:pic>
      <p:pic>
        <p:nvPicPr>
          <p:cNvPr id="460" name="Google Shape;460;p55"/>
          <p:cNvPicPr preferRelativeResize="0"/>
          <p:nvPr/>
        </p:nvPicPr>
        <p:blipFill>
          <a:blip r:embed="rId5">
            <a:alphaModFix/>
          </a:blip>
          <a:stretch>
            <a:fillRect/>
          </a:stretch>
        </p:blipFill>
        <p:spPr>
          <a:xfrm>
            <a:off x="4761700" y="3302325"/>
            <a:ext cx="1335675" cy="1395168"/>
          </a:xfrm>
          <a:prstGeom prst="rect">
            <a:avLst/>
          </a:prstGeom>
          <a:noFill/>
          <a:ln>
            <a:noFill/>
          </a:ln>
        </p:spPr>
      </p:pic>
      <p:pic>
        <p:nvPicPr>
          <p:cNvPr id="461" name="Google Shape;461;p55"/>
          <p:cNvPicPr preferRelativeResize="0"/>
          <p:nvPr/>
        </p:nvPicPr>
        <p:blipFill>
          <a:blip r:embed="rId6">
            <a:alphaModFix/>
          </a:blip>
          <a:stretch>
            <a:fillRect/>
          </a:stretch>
        </p:blipFill>
        <p:spPr>
          <a:xfrm>
            <a:off x="1268875" y="1646775"/>
            <a:ext cx="1335675" cy="1284276"/>
          </a:xfrm>
          <a:prstGeom prst="rect">
            <a:avLst/>
          </a:prstGeom>
          <a:noFill/>
          <a:ln>
            <a:noFill/>
          </a:ln>
        </p:spPr>
      </p:pic>
      <p:pic>
        <p:nvPicPr>
          <p:cNvPr id="462" name="Google Shape;462;p55"/>
          <p:cNvPicPr preferRelativeResize="0"/>
          <p:nvPr/>
        </p:nvPicPr>
        <p:blipFill>
          <a:blip r:embed="rId7">
            <a:alphaModFix/>
          </a:blip>
          <a:stretch>
            <a:fillRect/>
          </a:stretch>
        </p:blipFill>
        <p:spPr>
          <a:xfrm>
            <a:off x="3015288" y="1637763"/>
            <a:ext cx="1335675" cy="1302298"/>
          </a:xfrm>
          <a:prstGeom prst="rect">
            <a:avLst/>
          </a:prstGeom>
          <a:noFill/>
          <a:ln>
            <a:noFill/>
          </a:ln>
        </p:spPr>
      </p:pic>
      <p:pic>
        <p:nvPicPr>
          <p:cNvPr id="463" name="Google Shape;463;p55"/>
          <p:cNvPicPr preferRelativeResize="0"/>
          <p:nvPr/>
        </p:nvPicPr>
        <p:blipFill>
          <a:blip r:embed="rId8">
            <a:alphaModFix/>
          </a:blip>
          <a:stretch>
            <a:fillRect/>
          </a:stretch>
        </p:blipFill>
        <p:spPr>
          <a:xfrm>
            <a:off x="4761700" y="1638150"/>
            <a:ext cx="1335675" cy="1329031"/>
          </a:xfrm>
          <a:prstGeom prst="rect">
            <a:avLst/>
          </a:prstGeom>
          <a:noFill/>
          <a:ln>
            <a:noFill/>
          </a:ln>
        </p:spPr>
      </p:pic>
      <p:sp>
        <p:nvSpPr>
          <p:cNvPr id="464" name="Google Shape;464;p55"/>
          <p:cNvSpPr txBox="1"/>
          <p:nvPr/>
        </p:nvSpPr>
        <p:spPr>
          <a:xfrm>
            <a:off x="6338950" y="990600"/>
            <a:ext cx="2303700" cy="40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ja" sz="1800">
                <a:solidFill>
                  <a:schemeClr val="accent1"/>
                </a:solidFill>
                <a:latin typeface="Lato"/>
                <a:ea typeface="Lato"/>
                <a:cs typeface="Lato"/>
                <a:sym typeface="Lato"/>
              </a:rPr>
              <a:t>コメント抜粋</a:t>
            </a:r>
            <a:endParaRPr sz="1800">
              <a:solidFill>
                <a:schemeClr val="accent1"/>
              </a:solidFill>
              <a:latin typeface="Lato"/>
              <a:ea typeface="Lato"/>
              <a:cs typeface="Lato"/>
              <a:sym typeface="Lato"/>
            </a:endParaRPr>
          </a:p>
        </p:txBody>
      </p:sp>
      <p:sp>
        <p:nvSpPr>
          <p:cNvPr id="465" name="Google Shape;465;p55"/>
          <p:cNvSpPr txBox="1"/>
          <p:nvPr/>
        </p:nvSpPr>
        <p:spPr>
          <a:xfrm>
            <a:off x="6186550" y="1395000"/>
            <a:ext cx="2933700" cy="374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ja">
                <a:solidFill>
                  <a:schemeClr val="accent1"/>
                </a:solidFill>
                <a:latin typeface="Lato"/>
                <a:ea typeface="Lato"/>
                <a:cs typeface="Lato"/>
                <a:sym typeface="Lato"/>
              </a:rPr>
              <a:t>・元記事がソースコード主体だと　あまり良くない</a:t>
            </a:r>
            <a:endParaRPr>
              <a:solidFill>
                <a:schemeClr val="accent1"/>
              </a:solidFill>
              <a:latin typeface="Lato"/>
              <a:ea typeface="Lato"/>
              <a:cs typeface="Lato"/>
              <a:sym typeface="Lato"/>
            </a:endParaRPr>
          </a:p>
          <a:p>
            <a:pPr indent="0" lvl="0" marL="0" rtl="0" algn="l">
              <a:spcBef>
                <a:spcPts val="0"/>
              </a:spcBef>
              <a:spcAft>
                <a:spcPts val="0"/>
              </a:spcAft>
              <a:buNone/>
            </a:pPr>
            <a:r>
              <a:t/>
            </a:r>
            <a:endParaRPr>
              <a:solidFill>
                <a:schemeClr val="accent1"/>
              </a:solidFill>
              <a:latin typeface="Lato"/>
              <a:ea typeface="Lato"/>
              <a:cs typeface="Lato"/>
              <a:sym typeface="Lato"/>
            </a:endParaRPr>
          </a:p>
          <a:p>
            <a:pPr indent="0" lvl="0" marL="0" rtl="0" algn="l">
              <a:spcBef>
                <a:spcPts val="0"/>
              </a:spcBef>
              <a:spcAft>
                <a:spcPts val="0"/>
              </a:spcAft>
              <a:buNone/>
            </a:pPr>
            <a:r>
              <a:rPr lang="ja">
                <a:solidFill>
                  <a:schemeClr val="accent1"/>
                </a:solidFill>
                <a:latin typeface="Lato"/>
                <a:ea typeface="Lato"/>
                <a:cs typeface="Lato"/>
                <a:sym typeface="Lato"/>
              </a:rPr>
              <a:t>・同じような記事ばかりで意外性　がない</a:t>
            </a:r>
            <a:endParaRPr>
              <a:solidFill>
                <a:schemeClr val="accent1"/>
              </a:solidFill>
              <a:latin typeface="Lato"/>
              <a:ea typeface="Lato"/>
              <a:cs typeface="Lato"/>
              <a:sym typeface="Lato"/>
            </a:endParaRPr>
          </a:p>
          <a:p>
            <a:pPr indent="0" lvl="0" marL="0" rtl="0" algn="l">
              <a:spcBef>
                <a:spcPts val="0"/>
              </a:spcBef>
              <a:spcAft>
                <a:spcPts val="0"/>
              </a:spcAft>
              <a:buNone/>
            </a:pPr>
            <a:r>
              <a:t/>
            </a:r>
            <a:endParaRPr>
              <a:solidFill>
                <a:schemeClr val="accent1"/>
              </a:solidFill>
              <a:latin typeface="Lato"/>
              <a:ea typeface="Lato"/>
              <a:cs typeface="Lato"/>
              <a:sym typeface="Lato"/>
            </a:endParaRPr>
          </a:p>
          <a:p>
            <a:pPr indent="0" lvl="0" marL="0" rtl="0" algn="l">
              <a:spcBef>
                <a:spcPts val="0"/>
              </a:spcBef>
              <a:spcAft>
                <a:spcPts val="0"/>
              </a:spcAft>
              <a:buNone/>
            </a:pPr>
            <a:r>
              <a:t/>
            </a:r>
            <a:endParaRPr>
              <a:solidFill>
                <a:schemeClr val="accent1"/>
              </a:solidFill>
              <a:latin typeface="Lato"/>
              <a:ea typeface="Lato"/>
              <a:cs typeface="Lato"/>
              <a:sym typeface="Lato"/>
            </a:endParaRPr>
          </a:p>
          <a:p>
            <a:pPr indent="0" lvl="0" marL="0" rtl="0" algn="l">
              <a:spcBef>
                <a:spcPts val="0"/>
              </a:spcBef>
              <a:spcAft>
                <a:spcPts val="0"/>
              </a:spcAft>
              <a:buNone/>
            </a:pPr>
            <a:r>
              <a:t/>
            </a:r>
            <a:endParaRPr>
              <a:solidFill>
                <a:schemeClr val="accent1"/>
              </a:solidFill>
              <a:latin typeface="Lato"/>
              <a:ea typeface="Lato"/>
              <a:cs typeface="Lato"/>
              <a:sym typeface="Lato"/>
            </a:endParaRPr>
          </a:p>
          <a:p>
            <a:pPr indent="0" lvl="0" marL="0" rtl="0" algn="l">
              <a:spcBef>
                <a:spcPts val="0"/>
              </a:spcBef>
              <a:spcAft>
                <a:spcPts val="0"/>
              </a:spcAft>
              <a:buNone/>
            </a:pPr>
            <a:r>
              <a:t/>
            </a:r>
            <a:endParaRPr>
              <a:solidFill>
                <a:schemeClr val="accent1"/>
              </a:solidFill>
              <a:latin typeface="Lato"/>
              <a:ea typeface="Lato"/>
              <a:cs typeface="Lato"/>
              <a:sym typeface="Lato"/>
            </a:endParaRPr>
          </a:p>
          <a:p>
            <a:pPr indent="0" lvl="0" marL="0" rtl="0" algn="l">
              <a:spcBef>
                <a:spcPts val="0"/>
              </a:spcBef>
              <a:spcAft>
                <a:spcPts val="0"/>
              </a:spcAft>
              <a:buNone/>
            </a:pPr>
            <a:r>
              <a:t/>
            </a:r>
            <a:endParaRPr>
              <a:solidFill>
                <a:schemeClr val="accent1"/>
              </a:solidFill>
              <a:latin typeface="Lato"/>
              <a:ea typeface="Lato"/>
              <a:cs typeface="Lato"/>
              <a:sym typeface="Lato"/>
            </a:endParaRPr>
          </a:p>
          <a:p>
            <a:pPr indent="0" lvl="0" marL="0" rtl="0" algn="l">
              <a:spcBef>
                <a:spcPts val="0"/>
              </a:spcBef>
              <a:spcAft>
                <a:spcPts val="0"/>
              </a:spcAft>
              <a:buNone/>
            </a:pPr>
            <a:r>
              <a:rPr lang="ja">
                <a:solidFill>
                  <a:schemeClr val="accent1"/>
                </a:solidFill>
                <a:latin typeface="Lato"/>
                <a:ea typeface="Lato"/>
                <a:cs typeface="Lato"/>
                <a:sym typeface="Lato"/>
              </a:rPr>
              <a:t>・プログラムの問題についての記　事から競プロの記事が推薦され　ていたのが良い</a:t>
            </a:r>
            <a:endParaRPr>
              <a:solidFill>
                <a:schemeClr val="accent1"/>
              </a:solidFill>
              <a:latin typeface="Lato"/>
              <a:ea typeface="Lato"/>
              <a:cs typeface="Lato"/>
              <a:sym typeface="Lato"/>
            </a:endParaRPr>
          </a:p>
          <a:p>
            <a:pPr indent="0" lvl="0" marL="0" rtl="0" algn="l">
              <a:spcBef>
                <a:spcPts val="0"/>
              </a:spcBef>
              <a:spcAft>
                <a:spcPts val="0"/>
              </a:spcAft>
              <a:buNone/>
            </a:pPr>
            <a:r>
              <a:t/>
            </a:r>
            <a:endParaRPr>
              <a:solidFill>
                <a:schemeClr val="accent1"/>
              </a:solidFill>
              <a:latin typeface="Lato"/>
              <a:ea typeface="Lato"/>
              <a:cs typeface="Lato"/>
              <a:sym typeface="Lato"/>
            </a:endParaRPr>
          </a:p>
          <a:p>
            <a:pPr indent="0" lvl="0" marL="0" rtl="0" algn="l">
              <a:spcBef>
                <a:spcPts val="0"/>
              </a:spcBef>
              <a:spcAft>
                <a:spcPts val="0"/>
              </a:spcAft>
              <a:buNone/>
            </a:pPr>
            <a:r>
              <a:rPr lang="ja">
                <a:solidFill>
                  <a:schemeClr val="accent1"/>
                </a:solidFill>
                <a:latin typeface="Lato"/>
                <a:ea typeface="Lato"/>
                <a:cs typeface="Lato"/>
                <a:sym typeface="Lato"/>
              </a:rPr>
              <a:t>・作ってみた系の記事がいい感じ　だった</a:t>
            </a:r>
            <a:endParaRPr>
              <a:solidFill>
                <a:schemeClr val="accent1"/>
              </a:solidFill>
              <a:latin typeface="Lato"/>
              <a:ea typeface="Lato"/>
              <a:cs typeface="Lato"/>
              <a:sym typeface="Lato"/>
            </a:endParaRPr>
          </a:p>
          <a:p>
            <a:pPr indent="0" lvl="0" marL="0" rtl="0" algn="l">
              <a:spcBef>
                <a:spcPts val="0"/>
              </a:spcBef>
              <a:spcAft>
                <a:spcPts val="0"/>
              </a:spcAft>
              <a:buNone/>
            </a:pPr>
            <a:r>
              <a:t/>
            </a:r>
            <a:endParaRPr>
              <a:solidFill>
                <a:schemeClr val="accent1"/>
              </a:solidFill>
              <a:latin typeface="Lato"/>
              <a:ea typeface="Lato"/>
              <a:cs typeface="Lato"/>
              <a:sym typeface="Lato"/>
            </a:endParaRPr>
          </a:p>
          <a:p>
            <a:pPr indent="0" lvl="0" marL="0" rtl="0" algn="l">
              <a:spcBef>
                <a:spcPts val="0"/>
              </a:spcBef>
              <a:spcAft>
                <a:spcPts val="0"/>
              </a:spcAft>
              <a:buNone/>
            </a:pPr>
            <a:r>
              <a:t/>
            </a:r>
            <a:endParaRPr>
              <a:solidFill>
                <a:schemeClr val="accent1"/>
              </a:solidFill>
              <a:latin typeface="Lato"/>
              <a:ea typeface="Lato"/>
              <a:cs typeface="Lato"/>
              <a:sym typeface="Lato"/>
            </a:endParaRPr>
          </a:p>
          <a:p>
            <a:pPr indent="0" lvl="0" marL="0" rtl="0" algn="l">
              <a:spcBef>
                <a:spcPts val="0"/>
              </a:spcBef>
              <a:spcAft>
                <a:spcPts val="0"/>
              </a:spcAft>
              <a:buNone/>
            </a:pPr>
            <a:r>
              <a:t/>
            </a:r>
            <a:endParaRPr>
              <a:solidFill>
                <a:schemeClr val="accent1"/>
              </a:solidFill>
              <a:latin typeface="Lato"/>
              <a:ea typeface="Lato"/>
              <a:cs typeface="Lato"/>
              <a:sym typeface="Lato"/>
            </a:endParaRPr>
          </a:p>
          <a:p>
            <a:pPr indent="0" lvl="0" marL="0" rtl="0" algn="l">
              <a:spcBef>
                <a:spcPts val="0"/>
              </a:spcBef>
              <a:spcAft>
                <a:spcPts val="0"/>
              </a:spcAft>
              <a:buNone/>
            </a:pPr>
            <a:r>
              <a:t/>
            </a:r>
            <a:endParaRPr>
              <a:solidFill>
                <a:schemeClr val="accent1"/>
              </a:solidFill>
              <a:latin typeface="Lato"/>
              <a:ea typeface="Lato"/>
              <a:cs typeface="Lato"/>
              <a:sym typeface="Lato"/>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 name="Shape 469"/>
        <p:cNvGrpSpPr/>
        <p:nvPr/>
      </p:nvGrpSpPr>
      <p:grpSpPr>
        <a:xfrm>
          <a:off x="0" y="0"/>
          <a:ext cx="0" cy="0"/>
          <a:chOff x="0" y="0"/>
          <a:chExt cx="0" cy="0"/>
        </a:xfrm>
      </p:grpSpPr>
      <p:sp>
        <p:nvSpPr>
          <p:cNvPr id="470" name="Google Shape;470;p5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全体サマリー</a:t>
            </a:r>
            <a:endParaRPr/>
          </a:p>
        </p:txBody>
      </p:sp>
      <p:sp>
        <p:nvSpPr>
          <p:cNvPr id="471" name="Google Shape;471;p5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SzPts val="1800"/>
              <a:buChar char="●"/>
            </a:pPr>
            <a:r>
              <a:rPr b="1" lang="ja" sz="1800"/>
              <a:t>課題</a:t>
            </a:r>
            <a:r>
              <a:rPr lang="ja" sz="1800"/>
              <a:t>　Qiitaには面白い記事がたくさんあるが埋もれてしまうと見　　　　つけにくい</a:t>
            </a:r>
            <a:endParaRPr sz="1800"/>
          </a:p>
          <a:p>
            <a:pPr indent="-342900" lvl="0" marL="457200" rtl="0" algn="l">
              <a:lnSpc>
                <a:spcPct val="150000"/>
              </a:lnSpc>
              <a:spcBef>
                <a:spcPts val="0"/>
              </a:spcBef>
              <a:spcAft>
                <a:spcPts val="0"/>
              </a:spcAft>
              <a:buSzPts val="1800"/>
              <a:buChar char="●"/>
            </a:pPr>
            <a:r>
              <a:rPr b="1" lang="ja" sz="1800"/>
              <a:t>作成物</a:t>
            </a:r>
            <a:r>
              <a:rPr lang="ja" sz="1800"/>
              <a:t>　ユーザーが過去にいいねした記事に基づき、おすすめの記　　　　事を推薦するwebサイト</a:t>
            </a:r>
            <a:endParaRPr sz="1800"/>
          </a:p>
          <a:p>
            <a:pPr indent="-342900" lvl="0" marL="457200" rtl="0" algn="l">
              <a:lnSpc>
                <a:spcPct val="150000"/>
              </a:lnSpc>
              <a:spcBef>
                <a:spcPts val="0"/>
              </a:spcBef>
              <a:spcAft>
                <a:spcPts val="0"/>
              </a:spcAft>
              <a:buSzPts val="1800"/>
              <a:buChar char="●"/>
            </a:pPr>
            <a:r>
              <a:rPr b="1" lang="ja" sz="1800"/>
              <a:t>評価　</a:t>
            </a:r>
            <a:r>
              <a:rPr lang="ja" sz="1800"/>
              <a:t>推薦されている記事はいい感じ、ソートの重みを工夫すれば　　　さらによくなりそう</a:t>
            </a:r>
            <a:endParaRPr sz="1800"/>
          </a:p>
        </p:txBody>
      </p:sp>
      <p:sp>
        <p:nvSpPr>
          <p:cNvPr id="472" name="Google Shape;472;p56"/>
          <p:cNvSpPr/>
          <p:nvPr/>
        </p:nvSpPr>
        <p:spPr>
          <a:xfrm>
            <a:off x="3349325" y="-1981375"/>
            <a:ext cx="2970600" cy="1350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ja"/>
              <a:t>面高</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 name="Shape 476"/>
        <p:cNvGrpSpPr/>
        <p:nvPr/>
      </p:nvGrpSpPr>
      <p:grpSpPr>
        <a:xfrm>
          <a:off x="0" y="0"/>
          <a:ext cx="0" cy="0"/>
          <a:chOff x="0" y="0"/>
          <a:chExt cx="0" cy="0"/>
        </a:xfrm>
      </p:grpSpPr>
      <p:sp>
        <p:nvSpPr>
          <p:cNvPr id="477" name="Google Shape;477;p5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まとめ</a:t>
            </a:r>
            <a:endParaRPr/>
          </a:p>
        </p:txBody>
      </p:sp>
      <p:sp>
        <p:nvSpPr>
          <p:cNvPr id="478" name="Google Shape;478;p57"/>
          <p:cNvSpPr txBox="1"/>
          <p:nvPr/>
        </p:nvSpPr>
        <p:spPr>
          <a:xfrm>
            <a:off x="729450" y="2062325"/>
            <a:ext cx="7578300" cy="270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ja" sz="1800">
                <a:solidFill>
                  <a:schemeClr val="accent1"/>
                </a:solidFill>
                <a:latin typeface="Lato"/>
                <a:ea typeface="Lato"/>
                <a:cs typeface="Lato"/>
                <a:sym typeface="Lato"/>
              </a:rPr>
              <a:t>よかった点</a:t>
            </a:r>
            <a:endParaRPr sz="1800">
              <a:solidFill>
                <a:schemeClr val="accent1"/>
              </a:solidFill>
              <a:latin typeface="Lato"/>
              <a:ea typeface="Lato"/>
              <a:cs typeface="Lato"/>
              <a:sym typeface="Lato"/>
            </a:endParaRPr>
          </a:p>
          <a:p>
            <a:pPr indent="-342900" lvl="0" marL="457200" rtl="0" algn="l">
              <a:spcBef>
                <a:spcPts val="0"/>
              </a:spcBef>
              <a:spcAft>
                <a:spcPts val="0"/>
              </a:spcAft>
              <a:buClr>
                <a:schemeClr val="accent1"/>
              </a:buClr>
              <a:buSzPts val="1800"/>
              <a:buFont typeface="Lato"/>
              <a:buChar char="●"/>
            </a:pPr>
            <a:r>
              <a:rPr lang="ja" sz="1800">
                <a:solidFill>
                  <a:schemeClr val="accent1"/>
                </a:solidFill>
                <a:latin typeface="Lato"/>
                <a:ea typeface="Lato"/>
                <a:cs typeface="Lato"/>
                <a:sym typeface="Lato"/>
              </a:rPr>
              <a:t>役割分担はうまくできていた。</a:t>
            </a:r>
            <a:endParaRPr sz="1800">
              <a:solidFill>
                <a:schemeClr val="accent1"/>
              </a:solidFill>
              <a:latin typeface="Lato"/>
              <a:ea typeface="Lato"/>
              <a:cs typeface="Lato"/>
              <a:sym typeface="Lato"/>
            </a:endParaRPr>
          </a:p>
          <a:p>
            <a:pPr indent="-342900" lvl="0" marL="457200" rtl="0" algn="l">
              <a:spcBef>
                <a:spcPts val="0"/>
              </a:spcBef>
              <a:spcAft>
                <a:spcPts val="0"/>
              </a:spcAft>
              <a:buClr>
                <a:schemeClr val="accent1"/>
              </a:buClr>
              <a:buSzPts val="1800"/>
              <a:buFont typeface="Lato"/>
              <a:buChar char="●"/>
            </a:pPr>
            <a:r>
              <a:rPr lang="ja" sz="1800">
                <a:solidFill>
                  <a:schemeClr val="accent1"/>
                </a:solidFill>
                <a:latin typeface="Lato"/>
                <a:ea typeface="Lato"/>
                <a:cs typeface="Lato"/>
                <a:sym typeface="Lato"/>
              </a:rPr>
              <a:t>動くものが完成した！</a:t>
            </a:r>
            <a:endParaRPr sz="1800">
              <a:solidFill>
                <a:schemeClr val="accent1"/>
              </a:solidFill>
              <a:latin typeface="Lato"/>
              <a:ea typeface="Lato"/>
              <a:cs typeface="Lato"/>
              <a:sym typeface="Lato"/>
            </a:endParaRPr>
          </a:p>
          <a:p>
            <a:pPr indent="0" lvl="0" marL="0" rtl="0" algn="l">
              <a:spcBef>
                <a:spcPts val="0"/>
              </a:spcBef>
              <a:spcAft>
                <a:spcPts val="0"/>
              </a:spcAft>
              <a:buNone/>
            </a:pPr>
            <a:r>
              <a:t/>
            </a:r>
            <a:endParaRPr sz="1800">
              <a:solidFill>
                <a:schemeClr val="accent1"/>
              </a:solidFill>
              <a:latin typeface="Lato"/>
              <a:ea typeface="Lato"/>
              <a:cs typeface="Lato"/>
              <a:sym typeface="Lato"/>
            </a:endParaRPr>
          </a:p>
          <a:p>
            <a:pPr indent="0" lvl="0" marL="0" rtl="0" algn="l">
              <a:spcBef>
                <a:spcPts val="0"/>
              </a:spcBef>
              <a:spcAft>
                <a:spcPts val="0"/>
              </a:spcAft>
              <a:buNone/>
            </a:pPr>
            <a:r>
              <a:rPr lang="ja" sz="1800">
                <a:solidFill>
                  <a:schemeClr val="accent1"/>
                </a:solidFill>
                <a:latin typeface="Lato"/>
                <a:ea typeface="Lato"/>
                <a:cs typeface="Lato"/>
                <a:sym typeface="Lato"/>
              </a:rPr>
              <a:t>悪かった点</a:t>
            </a:r>
            <a:endParaRPr sz="1800">
              <a:solidFill>
                <a:schemeClr val="accent1"/>
              </a:solidFill>
              <a:latin typeface="Lato"/>
              <a:ea typeface="Lato"/>
              <a:cs typeface="Lato"/>
              <a:sym typeface="Lato"/>
            </a:endParaRPr>
          </a:p>
          <a:p>
            <a:pPr indent="-342900" lvl="0" marL="457200" rtl="0" algn="l">
              <a:spcBef>
                <a:spcPts val="0"/>
              </a:spcBef>
              <a:spcAft>
                <a:spcPts val="0"/>
              </a:spcAft>
              <a:buClr>
                <a:schemeClr val="accent1"/>
              </a:buClr>
              <a:buSzPts val="1800"/>
              <a:buFont typeface="Lato"/>
              <a:buChar char="●"/>
            </a:pPr>
            <a:r>
              <a:rPr lang="ja" sz="1800">
                <a:solidFill>
                  <a:schemeClr val="accent1"/>
                </a:solidFill>
                <a:latin typeface="Lato"/>
                <a:ea typeface="Lato"/>
                <a:cs typeface="Lato"/>
                <a:sym typeface="Lato"/>
              </a:rPr>
              <a:t>環境の統一が不完全で特定の作業ができない人がいた</a:t>
            </a:r>
            <a:r>
              <a:rPr lang="ja" sz="1800">
                <a:solidFill>
                  <a:schemeClr val="accent1"/>
                </a:solidFill>
                <a:latin typeface="Lato"/>
                <a:ea typeface="Lato"/>
                <a:cs typeface="Lato"/>
                <a:sym typeface="Lato"/>
              </a:rPr>
              <a:t>。</a:t>
            </a:r>
            <a:endParaRPr sz="1800">
              <a:solidFill>
                <a:schemeClr val="accent1"/>
              </a:solidFill>
              <a:latin typeface="Lato"/>
              <a:ea typeface="Lato"/>
              <a:cs typeface="Lato"/>
              <a:sym typeface="Lato"/>
            </a:endParaRPr>
          </a:p>
          <a:p>
            <a:pPr indent="-342900" lvl="1" marL="914400" rtl="0" algn="l">
              <a:spcBef>
                <a:spcPts val="0"/>
              </a:spcBef>
              <a:spcAft>
                <a:spcPts val="0"/>
              </a:spcAft>
              <a:buClr>
                <a:schemeClr val="accent1"/>
              </a:buClr>
              <a:buSzPts val="1800"/>
              <a:buFont typeface="Lato"/>
              <a:buChar char="○"/>
            </a:pPr>
            <a:r>
              <a:rPr lang="ja" sz="1800">
                <a:solidFill>
                  <a:schemeClr val="accent1"/>
                </a:solidFill>
                <a:latin typeface="Lato"/>
                <a:ea typeface="Lato"/>
                <a:cs typeface="Lato"/>
                <a:sym typeface="Lato"/>
              </a:rPr>
              <a:t>Dockerなどを使うべきだった</a:t>
            </a:r>
            <a:endParaRPr sz="1800">
              <a:solidFill>
                <a:schemeClr val="accent1"/>
              </a:solidFill>
              <a:latin typeface="Lato"/>
              <a:ea typeface="Lato"/>
              <a:cs typeface="Lato"/>
              <a:sym typeface="Lato"/>
            </a:endParaRPr>
          </a:p>
          <a:p>
            <a:pPr indent="-342900" lvl="0" marL="457200" rtl="0" algn="l">
              <a:spcBef>
                <a:spcPts val="0"/>
              </a:spcBef>
              <a:spcAft>
                <a:spcPts val="0"/>
              </a:spcAft>
              <a:buClr>
                <a:schemeClr val="accent1"/>
              </a:buClr>
              <a:buSzPts val="1800"/>
              <a:buFont typeface="Lato"/>
              <a:buChar char="●"/>
            </a:pPr>
            <a:r>
              <a:rPr lang="ja" sz="1800">
                <a:solidFill>
                  <a:schemeClr val="accent1"/>
                </a:solidFill>
                <a:latin typeface="Lato"/>
                <a:ea typeface="Lato"/>
                <a:cs typeface="Lato"/>
                <a:sym typeface="Lato"/>
              </a:rPr>
              <a:t>使うモデルを決定するのが遅かった(冬休み明け)</a:t>
            </a:r>
            <a:endParaRPr sz="1800">
              <a:solidFill>
                <a:schemeClr val="accent1"/>
              </a:solidFill>
              <a:latin typeface="Lato"/>
              <a:ea typeface="Lato"/>
              <a:cs typeface="Lato"/>
              <a:sym typeface="Lato"/>
            </a:endParaRPr>
          </a:p>
          <a:p>
            <a:pPr indent="-342900" lvl="0" marL="457200" rtl="0" algn="l">
              <a:spcBef>
                <a:spcPts val="0"/>
              </a:spcBef>
              <a:spcAft>
                <a:spcPts val="0"/>
              </a:spcAft>
              <a:buClr>
                <a:schemeClr val="accent1"/>
              </a:buClr>
              <a:buSzPts val="1800"/>
              <a:buFont typeface="Lato"/>
              <a:buChar char="●"/>
            </a:pPr>
            <a:r>
              <a:rPr lang="ja" sz="1800">
                <a:solidFill>
                  <a:schemeClr val="accent1"/>
                </a:solidFill>
                <a:latin typeface="Lato"/>
                <a:ea typeface="Lato"/>
                <a:cs typeface="Lato"/>
                <a:sym typeface="Lato"/>
              </a:rPr>
              <a:t>評価が遅れてしまった</a:t>
            </a:r>
            <a:endParaRPr sz="1800">
              <a:solidFill>
                <a:schemeClr val="accent1"/>
              </a:solidFill>
              <a:latin typeface="Lato"/>
              <a:ea typeface="Lato"/>
              <a:cs typeface="Lato"/>
              <a:sym typeface="Lato"/>
            </a:endParaRPr>
          </a:p>
          <a:p>
            <a:pPr indent="0" lvl="0" marL="0" rtl="0" algn="l">
              <a:spcBef>
                <a:spcPts val="0"/>
              </a:spcBef>
              <a:spcAft>
                <a:spcPts val="0"/>
              </a:spcAft>
              <a:buNone/>
            </a:pPr>
            <a:r>
              <a:t/>
            </a:r>
            <a:endParaRPr>
              <a:solidFill>
                <a:schemeClr val="accent1"/>
              </a:solidFill>
              <a:latin typeface="Lato"/>
              <a:ea typeface="Lato"/>
              <a:cs typeface="Lato"/>
              <a:sym typeface="Lato"/>
            </a:endParaRPr>
          </a:p>
          <a:p>
            <a:pPr indent="0" lvl="0" marL="0" rtl="0" algn="l">
              <a:spcBef>
                <a:spcPts val="0"/>
              </a:spcBef>
              <a:spcAft>
                <a:spcPts val="0"/>
              </a:spcAft>
              <a:buNone/>
            </a:pPr>
            <a:r>
              <a:t/>
            </a:r>
            <a:endParaRPr>
              <a:solidFill>
                <a:schemeClr val="accent1"/>
              </a:solidFill>
              <a:latin typeface="Lato"/>
              <a:ea typeface="Lato"/>
              <a:cs typeface="Lato"/>
              <a:sym typeface="Lato"/>
            </a:endParaRPr>
          </a:p>
          <a:p>
            <a:pPr indent="0" lvl="0" marL="0" rtl="0" algn="l">
              <a:spcBef>
                <a:spcPts val="0"/>
              </a:spcBef>
              <a:spcAft>
                <a:spcPts val="0"/>
              </a:spcAft>
              <a:buNone/>
            </a:pPr>
            <a:r>
              <a:t/>
            </a:r>
            <a:endParaRPr>
              <a:solidFill>
                <a:schemeClr val="accent1"/>
              </a:solidFill>
              <a:latin typeface="Lato"/>
              <a:ea typeface="Lato"/>
              <a:cs typeface="Lato"/>
              <a:sym typeface="Lato"/>
            </a:endParaRPr>
          </a:p>
          <a:p>
            <a:pPr indent="0" lvl="0" marL="0" rtl="0" algn="l">
              <a:spcBef>
                <a:spcPts val="0"/>
              </a:spcBef>
              <a:spcAft>
                <a:spcPts val="0"/>
              </a:spcAft>
              <a:buNone/>
            </a:pPr>
            <a:r>
              <a:t/>
            </a:r>
            <a:endParaRPr>
              <a:solidFill>
                <a:schemeClr val="accent1"/>
              </a:solidFill>
              <a:latin typeface="Lato"/>
              <a:ea typeface="Lato"/>
              <a:cs typeface="Lato"/>
              <a:sym typeface="Lato"/>
            </a:endParaRPr>
          </a:p>
          <a:p>
            <a:pPr indent="0" lvl="0" marL="0" rtl="0" algn="l">
              <a:spcBef>
                <a:spcPts val="0"/>
              </a:spcBef>
              <a:spcAft>
                <a:spcPts val="0"/>
              </a:spcAft>
              <a:buNone/>
            </a:pPr>
            <a:r>
              <a:t/>
            </a:r>
            <a:endParaRPr>
              <a:solidFill>
                <a:schemeClr val="accent1"/>
              </a:solidFill>
              <a:latin typeface="Lato"/>
              <a:ea typeface="Lato"/>
              <a:cs typeface="Lato"/>
              <a:sym typeface="Lato"/>
            </a:endParaRPr>
          </a:p>
          <a:p>
            <a:pPr indent="0" lvl="0" marL="0" rtl="0" algn="l">
              <a:spcBef>
                <a:spcPts val="0"/>
              </a:spcBef>
              <a:spcAft>
                <a:spcPts val="0"/>
              </a:spcAft>
              <a:buNone/>
            </a:pPr>
            <a:r>
              <a:t/>
            </a:r>
            <a:endParaRPr>
              <a:solidFill>
                <a:schemeClr val="accent1"/>
              </a:solidFill>
              <a:latin typeface="Lato"/>
              <a:ea typeface="Lato"/>
              <a:cs typeface="Lato"/>
              <a:sym typeface="Lato"/>
            </a:endParaRPr>
          </a:p>
        </p:txBody>
      </p:sp>
      <p:sp>
        <p:nvSpPr>
          <p:cNvPr id="479" name="Google Shape;479;p57"/>
          <p:cNvSpPr/>
          <p:nvPr/>
        </p:nvSpPr>
        <p:spPr>
          <a:xfrm>
            <a:off x="2085650" y="-1545250"/>
            <a:ext cx="2657700" cy="1068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ja"/>
              <a:t>担当：王</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pic>
        <p:nvPicPr>
          <p:cNvPr id="242" name="Google Shape;242;p37"/>
          <p:cNvPicPr preferRelativeResize="0"/>
          <p:nvPr/>
        </p:nvPicPr>
        <p:blipFill rotWithShape="1">
          <a:blip r:embed="rId3">
            <a:alphaModFix/>
          </a:blip>
          <a:srcRect b="0" l="0" r="0" t="0"/>
          <a:stretch/>
        </p:blipFill>
        <p:spPr>
          <a:xfrm>
            <a:off x="0" y="0"/>
            <a:ext cx="9144000" cy="5715009"/>
          </a:xfrm>
          <a:prstGeom prst="rect">
            <a:avLst/>
          </a:prstGeom>
          <a:noFill/>
          <a:ln>
            <a:noFill/>
          </a:ln>
        </p:spPr>
      </p:pic>
      <p:sp>
        <p:nvSpPr>
          <p:cNvPr id="243" name="Google Shape;243;p37"/>
          <p:cNvSpPr/>
          <p:nvPr/>
        </p:nvSpPr>
        <p:spPr>
          <a:xfrm>
            <a:off x="1335024" y="1472184"/>
            <a:ext cx="6473952" cy="2505456"/>
          </a:xfrm>
          <a:prstGeom prst="rect">
            <a:avLst/>
          </a:prstGeom>
          <a:solidFill>
            <a:srgbClr val="424242">
              <a:alpha val="7372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ja" sz="2800" u="none" cap="none" strike="noStrike">
                <a:solidFill>
                  <a:schemeClr val="lt1"/>
                </a:solidFill>
                <a:latin typeface="Arial"/>
                <a:ea typeface="Arial"/>
                <a:cs typeface="Arial"/>
                <a:sym typeface="Arial"/>
              </a:rPr>
              <a:t>課題</a:t>
            </a:r>
            <a:endParaRPr/>
          </a:p>
          <a:p>
            <a:pPr indent="0" lvl="0" marL="0" marR="0" rtl="0" algn="ctr">
              <a:lnSpc>
                <a:spcPct val="100000"/>
              </a:lnSpc>
              <a:spcBef>
                <a:spcPts val="0"/>
              </a:spcBef>
              <a:spcAft>
                <a:spcPts val="0"/>
              </a:spcAft>
              <a:buNone/>
            </a:pPr>
            <a:r>
              <a:t/>
            </a:r>
            <a:endParaRPr b="0" i="0" sz="18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None/>
            </a:pPr>
            <a:r>
              <a:rPr b="0" i="0" lang="ja" sz="1800" u="none" cap="none" strike="noStrike">
                <a:solidFill>
                  <a:schemeClr val="lt1"/>
                </a:solidFill>
                <a:latin typeface="Arial"/>
                <a:ea typeface="Arial"/>
                <a:cs typeface="Arial"/>
                <a:sym typeface="Arial"/>
              </a:rPr>
              <a:t>面白い記事が沢山あるのに見つからない</a:t>
            </a:r>
            <a:endParaRPr/>
          </a:p>
          <a:p>
            <a:pPr indent="0" lvl="0" marL="0" marR="0" rtl="0" algn="ctr">
              <a:lnSpc>
                <a:spcPct val="100000"/>
              </a:lnSpc>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pic>
        <p:nvPicPr>
          <p:cNvPr id="248" name="Google Shape;248;p38"/>
          <p:cNvPicPr preferRelativeResize="0"/>
          <p:nvPr/>
        </p:nvPicPr>
        <p:blipFill rotWithShape="1">
          <a:blip r:embed="rId3">
            <a:alphaModFix/>
          </a:blip>
          <a:srcRect b="0" l="0" r="0" t="0"/>
          <a:stretch/>
        </p:blipFill>
        <p:spPr>
          <a:xfrm>
            <a:off x="0" y="0"/>
            <a:ext cx="9144000" cy="5715009"/>
          </a:xfrm>
          <a:prstGeom prst="rect">
            <a:avLst/>
          </a:prstGeom>
          <a:noFill/>
          <a:ln>
            <a:noFill/>
          </a:ln>
        </p:spPr>
      </p:pic>
      <p:sp>
        <p:nvSpPr>
          <p:cNvPr id="249" name="Google Shape;249;p38"/>
          <p:cNvSpPr/>
          <p:nvPr/>
        </p:nvSpPr>
        <p:spPr>
          <a:xfrm>
            <a:off x="4572000" y="3480685"/>
            <a:ext cx="4086000" cy="1581300"/>
          </a:xfrm>
          <a:prstGeom prst="rect">
            <a:avLst/>
          </a:prstGeom>
          <a:solidFill>
            <a:srgbClr val="424242">
              <a:alpha val="7372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ja" sz="2800" u="none" cap="none" strike="noStrike">
                <a:solidFill>
                  <a:schemeClr val="lt1"/>
                </a:solidFill>
                <a:latin typeface="Arial"/>
                <a:ea typeface="Arial"/>
                <a:cs typeface="Arial"/>
                <a:sym typeface="Arial"/>
              </a:rPr>
              <a:t>課題</a:t>
            </a:r>
            <a:endParaRPr/>
          </a:p>
          <a:p>
            <a:pPr indent="0" lvl="0" marL="0" marR="0" rtl="0" algn="ctr">
              <a:lnSpc>
                <a:spcPct val="100000"/>
              </a:lnSpc>
              <a:spcBef>
                <a:spcPts val="0"/>
              </a:spcBef>
              <a:spcAft>
                <a:spcPts val="0"/>
              </a:spcAft>
              <a:buNone/>
            </a:pPr>
            <a:r>
              <a:t/>
            </a:r>
            <a:endParaRPr b="0" i="0" sz="18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None/>
            </a:pPr>
            <a:r>
              <a:rPr b="0" i="0" lang="ja" sz="1800" u="none" cap="none" strike="noStrike">
                <a:solidFill>
                  <a:schemeClr val="lt1"/>
                </a:solidFill>
                <a:latin typeface="Arial"/>
                <a:ea typeface="Arial"/>
                <a:cs typeface="Arial"/>
                <a:sym typeface="Arial"/>
              </a:rPr>
              <a:t>面白い記事が沢山あるのに</a:t>
            </a:r>
            <a:endParaRPr b="0" i="0" sz="18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None/>
            </a:pPr>
            <a:r>
              <a:rPr b="0" i="0" lang="ja" sz="1800" u="none" cap="none" strike="noStrike">
                <a:solidFill>
                  <a:schemeClr val="lt1"/>
                </a:solidFill>
                <a:latin typeface="Arial"/>
                <a:ea typeface="Arial"/>
                <a:cs typeface="Arial"/>
                <a:sym typeface="Arial"/>
              </a:rPr>
              <a:t>見つからない</a:t>
            </a:r>
            <a:endParaRPr/>
          </a:p>
          <a:p>
            <a:pPr indent="0" lvl="0" marL="0" marR="0" rtl="0" algn="ctr">
              <a:lnSpc>
                <a:spcPct val="100000"/>
              </a:lnSpc>
              <a:spcBef>
                <a:spcPts val="0"/>
              </a:spcBef>
              <a:spcAft>
                <a:spcPts val="0"/>
              </a:spcAft>
              <a:buNone/>
            </a:pPr>
            <a:r>
              <a:t/>
            </a:r>
            <a:endParaRPr b="0" i="0" sz="1800" u="none" cap="none" strike="noStrike">
              <a:solidFill>
                <a:schemeClr val="lt1"/>
              </a:solidFill>
              <a:latin typeface="Arial"/>
              <a:ea typeface="Arial"/>
              <a:cs typeface="Arial"/>
              <a:sym typeface="Arial"/>
            </a:endParaRPr>
          </a:p>
        </p:txBody>
      </p:sp>
      <p:grpSp>
        <p:nvGrpSpPr>
          <p:cNvPr id="250" name="Google Shape;250;p38"/>
          <p:cNvGrpSpPr/>
          <p:nvPr/>
        </p:nvGrpSpPr>
        <p:grpSpPr>
          <a:xfrm>
            <a:off x="257337" y="1357391"/>
            <a:ext cx="6614220" cy="3786109"/>
            <a:chOff x="257337" y="1357391"/>
            <a:chExt cx="6614220" cy="3786109"/>
          </a:xfrm>
        </p:grpSpPr>
        <p:pic>
          <p:nvPicPr>
            <p:cNvPr id="251" name="Google Shape;251;p38"/>
            <p:cNvPicPr preferRelativeResize="0"/>
            <p:nvPr/>
          </p:nvPicPr>
          <p:blipFill rotWithShape="1">
            <a:blip r:embed="rId4">
              <a:alphaModFix/>
            </a:blip>
            <a:srcRect b="0" l="0" r="0" t="0"/>
            <a:stretch/>
          </p:blipFill>
          <p:spPr>
            <a:xfrm flipH="1">
              <a:off x="257337" y="3025358"/>
              <a:ext cx="2159823" cy="2118142"/>
            </a:xfrm>
            <a:prstGeom prst="rect">
              <a:avLst/>
            </a:prstGeom>
            <a:noFill/>
            <a:ln>
              <a:noFill/>
            </a:ln>
          </p:spPr>
        </p:pic>
        <p:sp>
          <p:nvSpPr>
            <p:cNvPr id="252" name="Google Shape;252;p38"/>
            <p:cNvSpPr/>
            <p:nvPr/>
          </p:nvSpPr>
          <p:spPr>
            <a:xfrm>
              <a:off x="2417157" y="1357391"/>
              <a:ext cx="4454400" cy="1423800"/>
            </a:xfrm>
            <a:prstGeom prst="roundRect">
              <a:avLst>
                <a:gd fmla="val 16667" name="adj"/>
              </a:avLst>
            </a:prstGeom>
            <a:solidFill>
              <a:srgbClr val="424242">
                <a:alpha val="7372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ja" sz="1800" u="none" cap="none" strike="noStrike">
                  <a:solidFill>
                    <a:schemeClr val="lt1"/>
                  </a:solidFill>
                  <a:latin typeface="Arial"/>
                  <a:ea typeface="Arial"/>
                  <a:cs typeface="Arial"/>
                  <a:sym typeface="Arial"/>
                </a:rPr>
                <a:t>そもそも人によって</a:t>
              </a:r>
              <a:endParaRPr b="0" i="0" sz="18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None/>
              </a:pPr>
              <a:r>
                <a:rPr b="0" i="0" lang="ja" sz="1800" u="none" cap="none" strike="noStrike">
                  <a:solidFill>
                    <a:schemeClr val="lt1"/>
                  </a:solidFill>
                  <a:latin typeface="Arial"/>
                  <a:ea typeface="Arial"/>
                  <a:cs typeface="Arial"/>
                  <a:sym typeface="Arial"/>
                </a:rPr>
                <a:t>興味のある記事は違うのでは</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0"/>
                                        </p:tgtEl>
                                        <p:attrNameLst>
                                          <p:attrName>style.visibility</p:attrName>
                                        </p:attrNameLst>
                                      </p:cBhvr>
                                      <p:to>
                                        <p:strVal val="visible"/>
                                      </p:to>
                                    </p:set>
                                    <p:animEffect filter="fade" transition="in">
                                      <p:cBhvr>
                                        <p:cTn dur="500"/>
                                        <p:tgtEl>
                                          <p:spTgt spid="25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39"/>
          <p:cNvSpPr txBox="1"/>
          <p:nvPr>
            <p:ph type="ctrTitle"/>
          </p:nvPr>
        </p:nvSpPr>
        <p:spPr>
          <a:xfrm>
            <a:off x="729450" y="1322450"/>
            <a:ext cx="7688100" cy="1664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2"/>
              </a:buClr>
              <a:buSzPts val="4200"/>
              <a:buNone/>
            </a:pPr>
            <a:r>
              <a:t/>
            </a:r>
            <a:endParaRPr/>
          </a:p>
        </p:txBody>
      </p:sp>
      <p:sp>
        <p:nvSpPr>
          <p:cNvPr id="258" name="Google Shape;258;p39"/>
          <p:cNvSpPr txBox="1"/>
          <p:nvPr>
            <p:ph idx="1" type="subTitle"/>
          </p:nvPr>
        </p:nvSpPr>
        <p:spPr>
          <a:xfrm>
            <a:off x="729627" y="3172900"/>
            <a:ext cx="7688100" cy="541200"/>
          </a:xfrm>
          <a:prstGeom prst="rect">
            <a:avLst/>
          </a:prstGeom>
          <a:noFill/>
          <a:ln>
            <a:noFill/>
          </a:ln>
        </p:spPr>
        <p:txBody>
          <a:bodyPr anchorCtr="0" anchor="t" bIns="91425" lIns="91425" spcFirstLastPara="1" rIns="91425" wrap="square" tIns="91425">
            <a:noAutofit/>
          </a:bodyPr>
          <a:lstStyle/>
          <a:p>
            <a:pPr indent="-311150" lvl="0" marL="457200" rtl="0" algn="l">
              <a:lnSpc>
                <a:spcPct val="100000"/>
              </a:lnSpc>
              <a:spcBef>
                <a:spcPts val="0"/>
              </a:spcBef>
              <a:spcAft>
                <a:spcPts val="0"/>
              </a:spcAft>
              <a:buSzPts val="1600"/>
              <a:buNone/>
            </a:pPr>
            <a:r>
              <a:t/>
            </a:r>
            <a:endParaRPr/>
          </a:p>
        </p:txBody>
      </p:sp>
      <p:pic>
        <p:nvPicPr>
          <p:cNvPr id="259" name="Google Shape;259;p39"/>
          <p:cNvPicPr preferRelativeResize="0"/>
          <p:nvPr/>
        </p:nvPicPr>
        <p:blipFill rotWithShape="1">
          <a:blip r:embed="rId3">
            <a:alphaModFix/>
          </a:blip>
          <a:srcRect b="0" l="0" r="0" t="0"/>
          <a:stretch/>
        </p:blipFill>
        <p:spPr>
          <a:xfrm>
            <a:off x="0" y="0"/>
            <a:ext cx="9144000" cy="5715000"/>
          </a:xfrm>
          <a:prstGeom prst="rect">
            <a:avLst/>
          </a:prstGeom>
          <a:noFill/>
          <a:ln>
            <a:noFill/>
          </a:ln>
        </p:spPr>
      </p:pic>
      <p:sp>
        <p:nvSpPr>
          <p:cNvPr id="260" name="Google Shape;260;p39"/>
          <p:cNvSpPr/>
          <p:nvPr/>
        </p:nvSpPr>
        <p:spPr>
          <a:xfrm>
            <a:off x="1545899" y="1750159"/>
            <a:ext cx="6474000" cy="3256500"/>
          </a:xfrm>
          <a:prstGeom prst="rect">
            <a:avLst/>
          </a:prstGeom>
          <a:solidFill>
            <a:srgbClr val="424242">
              <a:alpha val="7372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ja" sz="2800" u="none" cap="none" strike="noStrike">
                <a:solidFill>
                  <a:schemeClr val="lt1"/>
                </a:solidFill>
                <a:latin typeface="Arial"/>
                <a:ea typeface="Arial"/>
                <a:cs typeface="Arial"/>
                <a:sym typeface="Arial"/>
              </a:rPr>
              <a:t>目的</a:t>
            </a:r>
            <a:endParaRPr b="0" i="0" sz="28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None/>
            </a:pPr>
            <a:r>
              <a:rPr b="0" i="0" lang="ja" sz="1800" u="none" cap="none" strike="noStrike">
                <a:solidFill>
                  <a:schemeClr val="lt1"/>
                </a:solidFill>
                <a:latin typeface="Arial"/>
                <a:ea typeface="Arial"/>
                <a:cs typeface="Arial"/>
                <a:sym typeface="Arial"/>
              </a:rPr>
              <a:t>ユーザーのいいね履歴を元に</a:t>
            </a:r>
            <a:endParaRPr b="0" i="0" sz="18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None/>
            </a:pPr>
            <a:r>
              <a:rPr b="0" i="0" lang="ja" sz="1800" u="none" cap="none" strike="noStrike">
                <a:solidFill>
                  <a:schemeClr val="lt1"/>
                </a:solidFill>
                <a:latin typeface="Arial"/>
                <a:ea typeface="Arial"/>
                <a:cs typeface="Arial"/>
                <a:sym typeface="Arial"/>
              </a:rPr>
              <a:t>面白そうな（ユーザーが興味のありそうな）記事を</a:t>
            </a:r>
            <a:endParaRPr b="0" i="0" sz="18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None/>
            </a:pPr>
            <a:r>
              <a:rPr b="0" i="0" lang="ja" sz="1800" u="none" cap="none" strike="noStrike">
                <a:solidFill>
                  <a:schemeClr val="lt1"/>
                </a:solidFill>
                <a:latin typeface="Arial"/>
                <a:ea typeface="Arial"/>
                <a:cs typeface="Arial"/>
                <a:sym typeface="Arial"/>
              </a:rPr>
              <a:t>推薦するサービスを作成する</a:t>
            </a:r>
            <a:endParaRPr b="0" i="0" sz="18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None/>
            </a:pPr>
            <a:r>
              <a:t/>
            </a:r>
            <a:endParaRPr b="0" i="0" sz="18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None/>
            </a:pPr>
            <a:r>
              <a:rPr b="0" i="0" lang="ja" sz="2400" u="none" cap="none" strike="noStrike">
                <a:solidFill>
                  <a:schemeClr val="lt1"/>
                </a:solidFill>
                <a:latin typeface="Arial"/>
                <a:ea typeface="Arial"/>
                <a:cs typeface="Arial"/>
                <a:sym typeface="Arial"/>
              </a:rPr>
              <a:t>有用性</a:t>
            </a:r>
            <a:endParaRPr b="0" i="0" sz="24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None/>
            </a:pPr>
            <a:r>
              <a:rPr b="0" i="0" lang="ja" sz="1800" u="none" cap="none" strike="noStrike">
                <a:solidFill>
                  <a:schemeClr val="lt1"/>
                </a:solidFill>
                <a:latin typeface="Arial"/>
                <a:ea typeface="Arial"/>
                <a:cs typeface="Arial"/>
                <a:sym typeface="Arial"/>
              </a:rPr>
              <a:t>ユーザーの知的好奇心を刺激し</a:t>
            </a:r>
            <a:endParaRPr b="0" i="0" sz="18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None/>
            </a:pPr>
            <a:r>
              <a:rPr b="0" i="0" lang="ja" sz="1800" u="none" cap="none" strike="noStrike">
                <a:solidFill>
                  <a:schemeClr val="lt1"/>
                </a:solidFill>
                <a:latin typeface="Arial"/>
                <a:ea typeface="Arial"/>
                <a:cs typeface="Arial"/>
                <a:sym typeface="Arial"/>
              </a:rPr>
              <a:t>技術習得へのモチベーションや技術力向上に繋がる</a:t>
            </a:r>
            <a:endParaRPr b="0" i="0" sz="1800" u="none" cap="none" strike="noStrike">
              <a:solidFill>
                <a:schemeClr val="lt1"/>
              </a:solidFill>
              <a:latin typeface="Arial"/>
              <a:ea typeface="Arial"/>
              <a:cs typeface="Arial"/>
              <a:sym typeface="Arial"/>
            </a:endParaRPr>
          </a:p>
        </p:txBody>
      </p:sp>
      <p:sp>
        <p:nvSpPr>
          <p:cNvPr id="261" name="Google Shape;261;p39"/>
          <p:cNvSpPr/>
          <p:nvPr/>
        </p:nvSpPr>
        <p:spPr>
          <a:xfrm>
            <a:off x="939325" y="2322550"/>
            <a:ext cx="1207800" cy="2013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40"/>
          <p:cNvSpPr/>
          <p:nvPr/>
        </p:nvSpPr>
        <p:spPr>
          <a:xfrm>
            <a:off x="2829900" y="1318600"/>
            <a:ext cx="4234200" cy="3608100"/>
          </a:xfrm>
          <a:prstGeom prst="roundRect">
            <a:avLst>
              <a:gd fmla="val 16667" name="adj"/>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40"/>
          <p:cNvSpPr/>
          <p:nvPr/>
        </p:nvSpPr>
        <p:spPr>
          <a:xfrm>
            <a:off x="2319550" y="2744275"/>
            <a:ext cx="5079900" cy="509400"/>
          </a:xfrm>
          <a:prstGeom prst="rightArrow">
            <a:avLst>
              <a:gd fmla="val 50000" name="adj1"/>
              <a:gd fmla="val 50000" name="adj2"/>
            </a:avLst>
          </a:prstGeom>
          <a:solidFill>
            <a:srgbClr val="CCCCC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68" name="Google Shape;268;p40"/>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ja"/>
              <a:t>システム概要</a:t>
            </a:r>
            <a:endParaRPr/>
          </a:p>
        </p:txBody>
      </p:sp>
      <p:pic>
        <p:nvPicPr>
          <p:cNvPr id="269" name="Google Shape;269;p40"/>
          <p:cNvPicPr preferRelativeResize="0"/>
          <p:nvPr/>
        </p:nvPicPr>
        <p:blipFill rotWithShape="1">
          <a:blip r:embed="rId3">
            <a:alphaModFix/>
          </a:blip>
          <a:srcRect b="0" l="0" r="0" t="0"/>
          <a:stretch/>
        </p:blipFill>
        <p:spPr>
          <a:xfrm>
            <a:off x="6361613" y="5930537"/>
            <a:ext cx="4321192" cy="2700745"/>
          </a:xfrm>
          <a:prstGeom prst="rect">
            <a:avLst/>
          </a:prstGeom>
          <a:noFill/>
          <a:ln>
            <a:noFill/>
          </a:ln>
        </p:spPr>
      </p:pic>
      <p:grpSp>
        <p:nvGrpSpPr>
          <p:cNvPr id="270" name="Google Shape;270;p40"/>
          <p:cNvGrpSpPr/>
          <p:nvPr/>
        </p:nvGrpSpPr>
        <p:grpSpPr>
          <a:xfrm>
            <a:off x="575202" y="5536202"/>
            <a:ext cx="3835259" cy="2588895"/>
            <a:chOff x="470699" y="2126796"/>
            <a:chExt cx="3835259" cy="2588895"/>
          </a:xfrm>
        </p:grpSpPr>
        <p:sp>
          <p:nvSpPr>
            <p:cNvPr id="271" name="Google Shape;271;p40"/>
            <p:cNvSpPr/>
            <p:nvPr/>
          </p:nvSpPr>
          <p:spPr>
            <a:xfrm>
              <a:off x="470699" y="2126796"/>
              <a:ext cx="3835259" cy="889908"/>
            </a:xfrm>
            <a:prstGeom prst="rect">
              <a:avLst/>
            </a:prstGeom>
            <a:solidFill>
              <a:srgbClr val="424242">
                <a:alpha val="7372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ja" sz="1800" u="none" cap="none" strike="noStrike">
                  <a:solidFill>
                    <a:schemeClr val="lt1"/>
                  </a:solidFill>
                  <a:latin typeface="Arial"/>
                  <a:ea typeface="Arial"/>
                  <a:cs typeface="Arial"/>
                  <a:sym typeface="Arial"/>
                </a:rPr>
                <a:t>ユーザーホームのいいね一覧の</a:t>
              </a:r>
              <a:endParaRPr b="0" i="0" sz="18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None/>
              </a:pPr>
              <a:r>
                <a:rPr b="0" i="0" lang="ja" sz="1800" u="none" cap="none" strike="noStrike">
                  <a:solidFill>
                    <a:schemeClr val="lt1"/>
                  </a:solidFill>
                  <a:latin typeface="Arial"/>
                  <a:ea typeface="Arial"/>
                  <a:cs typeface="Arial"/>
                  <a:sym typeface="Arial"/>
                </a:rPr>
                <a:t>urlを入力する</a:t>
              </a:r>
              <a:endParaRPr/>
            </a:p>
          </p:txBody>
        </p:sp>
        <p:sp>
          <p:nvSpPr>
            <p:cNvPr id="272" name="Google Shape;272;p40"/>
            <p:cNvSpPr/>
            <p:nvPr/>
          </p:nvSpPr>
          <p:spPr>
            <a:xfrm>
              <a:off x="470699" y="3762102"/>
              <a:ext cx="3835259" cy="953589"/>
            </a:xfrm>
            <a:prstGeom prst="rect">
              <a:avLst/>
            </a:prstGeom>
            <a:solidFill>
              <a:srgbClr val="424242">
                <a:alpha val="7372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ja" sz="1800" u="none" cap="none" strike="noStrike">
                  <a:solidFill>
                    <a:schemeClr val="lt1"/>
                  </a:solidFill>
                  <a:latin typeface="Arial"/>
                  <a:ea typeface="Arial"/>
                  <a:cs typeface="Arial"/>
                  <a:sym typeface="Arial"/>
                </a:rPr>
                <a:t>いいね履歴から予測して</a:t>
              </a:r>
              <a:endParaRPr/>
            </a:p>
            <a:p>
              <a:pPr indent="0" lvl="0" marL="0" marR="0" rtl="0" algn="ctr">
                <a:lnSpc>
                  <a:spcPct val="100000"/>
                </a:lnSpc>
                <a:spcBef>
                  <a:spcPts val="0"/>
                </a:spcBef>
                <a:spcAft>
                  <a:spcPts val="0"/>
                </a:spcAft>
                <a:buNone/>
              </a:pPr>
              <a:r>
                <a:rPr b="0" i="0" lang="ja" sz="1800" u="none" cap="none" strike="noStrike">
                  <a:solidFill>
                    <a:schemeClr val="lt1"/>
                  </a:solidFill>
                  <a:latin typeface="Arial"/>
                  <a:ea typeface="Arial"/>
                  <a:cs typeface="Arial"/>
                  <a:sym typeface="Arial"/>
                </a:rPr>
                <a:t>おすすめ記事のURL一覧を表示される</a:t>
              </a:r>
              <a:endParaRPr/>
            </a:p>
            <a:p>
              <a:pPr indent="0" lvl="0" marL="0" marR="0" rtl="0" algn="ctr">
                <a:lnSpc>
                  <a:spcPct val="100000"/>
                </a:lnSpc>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273" name="Google Shape;273;p40"/>
            <p:cNvSpPr/>
            <p:nvPr/>
          </p:nvSpPr>
          <p:spPr>
            <a:xfrm>
              <a:off x="2107477" y="3284900"/>
              <a:ext cx="561703" cy="209006"/>
            </a:xfrm>
            <a:prstGeom prst="downArrow">
              <a:avLst>
                <a:gd fmla="val 50000" name="adj1"/>
                <a:gd fmla="val 50000" name="adj2"/>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sp>
        <p:nvSpPr>
          <p:cNvPr id="274" name="Google Shape;274;p40"/>
          <p:cNvSpPr/>
          <p:nvPr/>
        </p:nvSpPr>
        <p:spPr>
          <a:xfrm>
            <a:off x="352900" y="1824800"/>
            <a:ext cx="1755900" cy="1625700"/>
          </a:xfrm>
          <a:prstGeom prst="rect">
            <a:avLst/>
          </a:prstGeom>
          <a:solidFill>
            <a:srgbClr val="424242">
              <a:alpha val="7372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ja" sz="1800" u="none" cap="none" strike="noStrike">
                <a:solidFill>
                  <a:schemeClr val="lt1"/>
                </a:solidFill>
                <a:latin typeface="Arial"/>
                <a:ea typeface="Arial"/>
                <a:cs typeface="Arial"/>
                <a:sym typeface="Arial"/>
              </a:rPr>
              <a:t>いいね一覧の</a:t>
            </a:r>
            <a:endParaRPr b="0" i="0" sz="18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None/>
            </a:pPr>
            <a:r>
              <a:rPr b="0" i="0" lang="ja" sz="1800" u="none" cap="none" strike="noStrike">
                <a:solidFill>
                  <a:schemeClr val="lt1"/>
                </a:solidFill>
                <a:latin typeface="Arial"/>
                <a:ea typeface="Arial"/>
                <a:cs typeface="Arial"/>
                <a:sym typeface="Arial"/>
              </a:rPr>
              <a:t>urlを入力する</a:t>
            </a:r>
            <a:endParaRPr/>
          </a:p>
        </p:txBody>
      </p:sp>
      <p:sp>
        <p:nvSpPr>
          <p:cNvPr id="275" name="Google Shape;275;p40"/>
          <p:cNvSpPr/>
          <p:nvPr/>
        </p:nvSpPr>
        <p:spPr>
          <a:xfrm>
            <a:off x="2877800" y="3048001"/>
            <a:ext cx="1645500" cy="1625700"/>
          </a:xfrm>
          <a:prstGeom prst="rect">
            <a:avLst/>
          </a:prstGeom>
          <a:solidFill>
            <a:srgbClr val="424242">
              <a:alpha val="7372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ja" sz="1600" u="none" cap="none" strike="noStrike">
                <a:solidFill>
                  <a:schemeClr val="lt1"/>
                </a:solidFill>
                <a:latin typeface="Arial"/>
                <a:ea typeface="Arial"/>
                <a:cs typeface="Arial"/>
                <a:sym typeface="Arial"/>
              </a:rPr>
              <a:t>スクレイピングでいいね</a:t>
            </a:r>
            <a:r>
              <a:rPr lang="ja" sz="1600">
                <a:solidFill>
                  <a:schemeClr val="lt1"/>
                </a:solidFill>
              </a:rPr>
              <a:t>した記事のID</a:t>
            </a:r>
            <a:r>
              <a:rPr b="0" i="0" lang="ja" sz="1600" u="none" cap="none" strike="noStrike">
                <a:solidFill>
                  <a:schemeClr val="lt1"/>
                </a:solidFill>
                <a:latin typeface="Arial"/>
                <a:ea typeface="Arial"/>
                <a:cs typeface="Arial"/>
                <a:sym typeface="Arial"/>
              </a:rPr>
              <a:t>を取得</a:t>
            </a:r>
            <a:endParaRPr/>
          </a:p>
        </p:txBody>
      </p:sp>
      <p:sp>
        <p:nvSpPr>
          <p:cNvPr id="276" name="Google Shape;276;p40"/>
          <p:cNvSpPr/>
          <p:nvPr/>
        </p:nvSpPr>
        <p:spPr>
          <a:xfrm>
            <a:off x="7388150" y="1824800"/>
            <a:ext cx="1755900" cy="1614900"/>
          </a:xfrm>
          <a:prstGeom prst="rect">
            <a:avLst/>
          </a:prstGeom>
          <a:solidFill>
            <a:srgbClr val="424242">
              <a:alpha val="7372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a:p>
          <a:p>
            <a:pPr indent="0" lvl="0" marL="0" marR="0" rtl="0" algn="ctr">
              <a:lnSpc>
                <a:spcPct val="100000"/>
              </a:lnSpc>
              <a:spcBef>
                <a:spcPts val="0"/>
              </a:spcBef>
              <a:spcAft>
                <a:spcPts val="0"/>
              </a:spcAft>
              <a:buNone/>
            </a:pPr>
            <a:r>
              <a:rPr b="0" i="0" lang="ja" sz="1800" u="none" cap="none" strike="noStrike">
                <a:solidFill>
                  <a:schemeClr val="lt1"/>
                </a:solidFill>
                <a:latin typeface="Arial"/>
                <a:ea typeface="Arial"/>
                <a:cs typeface="Arial"/>
                <a:sym typeface="Arial"/>
              </a:rPr>
              <a:t>おすすめ記事の一覧を表示する</a:t>
            </a:r>
            <a:endParaRPr/>
          </a:p>
        </p:txBody>
      </p:sp>
      <p:pic>
        <p:nvPicPr>
          <p:cNvPr id="277" name="Google Shape;277;p40"/>
          <p:cNvPicPr preferRelativeResize="0"/>
          <p:nvPr/>
        </p:nvPicPr>
        <p:blipFill rotWithShape="1">
          <a:blip r:embed="rId4">
            <a:alphaModFix/>
          </a:blip>
          <a:srcRect b="0" l="0" r="0" t="0"/>
          <a:stretch/>
        </p:blipFill>
        <p:spPr>
          <a:xfrm>
            <a:off x="3759200" y="-2018293"/>
            <a:ext cx="1625600" cy="1625600"/>
          </a:xfrm>
          <a:prstGeom prst="rect">
            <a:avLst/>
          </a:prstGeom>
          <a:noFill/>
          <a:ln>
            <a:noFill/>
          </a:ln>
        </p:spPr>
      </p:pic>
      <p:sp>
        <p:nvSpPr>
          <p:cNvPr id="278" name="Google Shape;278;p40"/>
          <p:cNvSpPr/>
          <p:nvPr/>
        </p:nvSpPr>
        <p:spPr>
          <a:xfrm>
            <a:off x="5156025" y="3084738"/>
            <a:ext cx="1848600" cy="1614900"/>
          </a:xfrm>
          <a:prstGeom prst="rect">
            <a:avLst/>
          </a:prstGeom>
          <a:solidFill>
            <a:srgbClr val="424242">
              <a:alpha val="7373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ja" sz="1600">
                <a:solidFill>
                  <a:schemeClr val="lt1"/>
                </a:solidFill>
              </a:rPr>
              <a:t>記事の類似度、いいね数、作成日によりソート</a:t>
            </a:r>
            <a:endParaRPr/>
          </a:p>
        </p:txBody>
      </p:sp>
      <p:sp>
        <p:nvSpPr>
          <p:cNvPr id="279" name="Google Shape;279;p40"/>
          <p:cNvSpPr txBox="1"/>
          <p:nvPr/>
        </p:nvSpPr>
        <p:spPr>
          <a:xfrm>
            <a:off x="0" y="3450500"/>
            <a:ext cx="2820300" cy="64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ja" sz="1100"/>
              <a:t>https://qiita.com/(QiitaのユーザーID)/like</a:t>
            </a:r>
            <a:endParaRPr b="1">
              <a:latin typeface="Lato"/>
              <a:ea typeface="Lato"/>
              <a:cs typeface="Lato"/>
              <a:sym typeface="Lato"/>
            </a:endParaRPr>
          </a:p>
        </p:txBody>
      </p:sp>
      <p:sp>
        <p:nvSpPr>
          <p:cNvPr id="280" name="Google Shape;280;p40"/>
          <p:cNvSpPr/>
          <p:nvPr/>
        </p:nvSpPr>
        <p:spPr>
          <a:xfrm rot="-3328002">
            <a:off x="6376088" y="-1225893"/>
            <a:ext cx="785873" cy="448274"/>
          </a:xfrm>
          <a:prstGeom prst="rightArrow">
            <a:avLst>
              <a:gd fmla="val 50000" name="adj1"/>
              <a:gd fmla="val 43036" name="adj2"/>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40"/>
          <p:cNvSpPr/>
          <p:nvPr/>
        </p:nvSpPr>
        <p:spPr>
          <a:xfrm>
            <a:off x="2304550" y="2864725"/>
            <a:ext cx="201300" cy="268500"/>
          </a:xfrm>
          <a:prstGeom prst="rect">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40"/>
          <p:cNvSpPr/>
          <p:nvPr/>
        </p:nvSpPr>
        <p:spPr>
          <a:xfrm>
            <a:off x="7064100" y="2744275"/>
            <a:ext cx="313500" cy="509400"/>
          </a:xfrm>
          <a:prstGeom prst="rightArrow">
            <a:avLst>
              <a:gd fmla="val 51825" name="adj1"/>
              <a:gd fmla="val 73957" name="adj2"/>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40"/>
          <p:cNvSpPr/>
          <p:nvPr/>
        </p:nvSpPr>
        <p:spPr>
          <a:xfrm>
            <a:off x="4739013" y="2864725"/>
            <a:ext cx="201300" cy="268500"/>
          </a:xfrm>
          <a:prstGeom prst="rect">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40"/>
          <p:cNvSpPr/>
          <p:nvPr/>
        </p:nvSpPr>
        <p:spPr>
          <a:xfrm>
            <a:off x="3666100" y="1399450"/>
            <a:ext cx="2386800" cy="1530900"/>
          </a:xfrm>
          <a:prstGeom prst="rect">
            <a:avLst/>
          </a:prstGeom>
          <a:solidFill>
            <a:srgbClr val="424242">
              <a:alpha val="7372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ja" sz="1600">
                <a:solidFill>
                  <a:schemeClr val="lt1"/>
                </a:solidFill>
              </a:rPr>
              <a:t>すべての</a:t>
            </a:r>
            <a:r>
              <a:rPr b="0" i="0" lang="ja" sz="1600" u="none" cap="none" strike="noStrike">
                <a:solidFill>
                  <a:schemeClr val="lt1"/>
                </a:solidFill>
                <a:latin typeface="Arial"/>
                <a:ea typeface="Arial"/>
                <a:cs typeface="Arial"/>
                <a:sym typeface="Arial"/>
              </a:rPr>
              <a:t>記事</a:t>
            </a:r>
            <a:r>
              <a:rPr lang="ja" sz="1600">
                <a:solidFill>
                  <a:schemeClr val="lt1"/>
                </a:solidFill>
              </a:rPr>
              <a:t>に対して、類似している記事と類似度を保存しておく(20件)</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41"/>
          <p:cNvSpPr/>
          <p:nvPr/>
        </p:nvSpPr>
        <p:spPr>
          <a:xfrm>
            <a:off x="1818640" y="3149600"/>
            <a:ext cx="5638800" cy="509451"/>
          </a:xfrm>
          <a:prstGeom prst="rightArrow">
            <a:avLst>
              <a:gd fmla="val 50000" name="adj1"/>
              <a:gd fmla="val 50000" name="adj2"/>
            </a:avLst>
          </a:prstGeom>
          <a:solidFill>
            <a:srgbClr val="9B9B9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90" name="Google Shape;290;p41"/>
          <p:cNvSpPr/>
          <p:nvPr/>
        </p:nvSpPr>
        <p:spPr>
          <a:xfrm>
            <a:off x="1960880" y="2021840"/>
            <a:ext cx="3159760" cy="2956560"/>
          </a:xfrm>
          <a:prstGeom prst="rect">
            <a:avLst/>
          </a:prstGeom>
          <a:solidFill>
            <a:srgbClr val="FFFFFF">
              <a:alpha val="58823"/>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91" name="Google Shape;291;p41"/>
          <p:cNvSpPr/>
          <p:nvPr/>
        </p:nvSpPr>
        <p:spPr>
          <a:xfrm>
            <a:off x="5293360" y="1524000"/>
            <a:ext cx="1828800" cy="3525520"/>
          </a:xfrm>
          <a:prstGeom prst="rect">
            <a:avLst/>
          </a:prstGeom>
          <a:solidFill>
            <a:srgbClr val="FFFFFF">
              <a:alpha val="58823"/>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92" name="Google Shape;292;p41"/>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ja"/>
              <a:t>類似度計算の方法（前処理）</a:t>
            </a:r>
            <a:endParaRPr/>
          </a:p>
        </p:txBody>
      </p:sp>
      <p:pic>
        <p:nvPicPr>
          <p:cNvPr id="293" name="Google Shape;293;p41"/>
          <p:cNvPicPr preferRelativeResize="0"/>
          <p:nvPr/>
        </p:nvPicPr>
        <p:blipFill rotWithShape="1">
          <a:blip r:embed="rId3">
            <a:alphaModFix/>
          </a:blip>
          <a:srcRect b="0" l="0" r="0" t="0"/>
          <a:stretch/>
        </p:blipFill>
        <p:spPr>
          <a:xfrm>
            <a:off x="6574973" y="5930537"/>
            <a:ext cx="4321192" cy="2700745"/>
          </a:xfrm>
          <a:prstGeom prst="rect">
            <a:avLst/>
          </a:prstGeom>
          <a:noFill/>
          <a:ln>
            <a:noFill/>
          </a:ln>
        </p:spPr>
      </p:pic>
      <p:grpSp>
        <p:nvGrpSpPr>
          <p:cNvPr id="294" name="Google Shape;294;p41"/>
          <p:cNvGrpSpPr/>
          <p:nvPr/>
        </p:nvGrpSpPr>
        <p:grpSpPr>
          <a:xfrm>
            <a:off x="788562" y="5536202"/>
            <a:ext cx="3835259" cy="2588895"/>
            <a:chOff x="470699" y="2126796"/>
            <a:chExt cx="3835259" cy="2588895"/>
          </a:xfrm>
        </p:grpSpPr>
        <p:sp>
          <p:nvSpPr>
            <p:cNvPr id="295" name="Google Shape;295;p41"/>
            <p:cNvSpPr/>
            <p:nvPr/>
          </p:nvSpPr>
          <p:spPr>
            <a:xfrm>
              <a:off x="470699" y="2126796"/>
              <a:ext cx="3835259" cy="889908"/>
            </a:xfrm>
            <a:prstGeom prst="rect">
              <a:avLst/>
            </a:prstGeom>
            <a:solidFill>
              <a:srgbClr val="424242">
                <a:alpha val="7372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ja" sz="1800" u="none" cap="none" strike="noStrike">
                  <a:solidFill>
                    <a:schemeClr val="lt1"/>
                  </a:solidFill>
                  <a:latin typeface="Arial"/>
                  <a:ea typeface="Arial"/>
                  <a:cs typeface="Arial"/>
                  <a:sym typeface="Arial"/>
                </a:rPr>
                <a:t>ユーザーホームのいいね一覧の</a:t>
              </a:r>
              <a:endParaRPr b="0" i="0" sz="18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None/>
              </a:pPr>
              <a:r>
                <a:rPr b="0" i="0" lang="ja" sz="1800" u="none" cap="none" strike="noStrike">
                  <a:solidFill>
                    <a:schemeClr val="lt1"/>
                  </a:solidFill>
                  <a:latin typeface="Arial"/>
                  <a:ea typeface="Arial"/>
                  <a:cs typeface="Arial"/>
                  <a:sym typeface="Arial"/>
                </a:rPr>
                <a:t>urlを入力する</a:t>
              </a:r>
              <a:endParaRPr/>
            </a:p>
          </p:txBody>
        </p:sp>
        <p:sp>
          <p:nvSpPr>
            <p:cNvPr id="296" name="Google Shape;296;p41"/>
            <p:cNvSpPr/>
            <p:nvPr/>
          </p:nvSpPr>
          <p:spPr>
            <a:xfrm>
              <a:off x="470699" y="3762102"/>
              <a:ext cx="3835259" cy="953589"/>
            </a:xfrm>
            <a:prstGeom prst="rect">
              <a:avLst/>
            </a:prstGeom>
            <a:solidFill>
              <a:srgbClr val="424242">
                <a:alpha val="7372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ja" sz="1800" u="none" cap="none" strike="noStrike">
                  <a:solidFill>
                    <a:schemeClr val="lt1"/>
                  </a:solidFill>
                  <a:latin typeface="Arial"/>
                  <a:ea typeface="Arial"/>
                  <a:cs typeface="Arial"/>
                  <a:sym typeface="Arial"/>
                </a:rPr>
                <a:t>いいね履歴から予測して</a:t>
              </a:r>
              <a:endParaRPr/>
            </a:p>
            <a:p>
              <a:pPr indent="0" lvl="0" marL="0" marR="0" rtl="0" algn="ctr">
                <a:lnSpc>
                  <a:spcPct val="100000"/>
                </a:lnSpc>
                <a:spcBef>
                  <a:spcPts val="0"/>
                </a:spcBef>
                <a:spcAft>
                  <a:spcPts val="0"/>
                </a:spcAft>
                <a:buNone/>
              </a:pPr>
              <a:r>
                <a:rPr b="0" i="0" lang="ja" sz="1800" u="none" cap="none" strike="noStrike">
                  <a:solidFill>
                    <a:schemeClr val="lt1"/>
                  </a:solidFill>
                  <a:latin typeface="Arial"/>
                  <a:ea typeface="Arial"/>
                  <a:cs typeface="Arial"/>
                  <a:sym typeface="Arial"/>
                </a:rPr>
                <a:t>おすすめ記事のURL一覧を表示される</a:t>
              </a:r>
              <a:endParaRPr/>
            </a:p>
            <a:p>
              <a:pPr indent="0" lvl="0" marL="0" marR="0" rtl="0" algn="ctr">
                <a:lnSpc>
                  <a:spcPct val="100000"/>
                </a:lnSpc>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297" name="Google Shape;297;p41"/>
            <p:cNvSpPr/>
            <p:nvPr/>
          </p:nvSpPr>
          <p:spPr>
            <a:xfrm>
              <a:off x="2107477" y="3284900"/>
              <a:ext cx="561703" cy="209006"/>
            </a:xfrm>
            <a:prstGeom prst="downArrow">
              <a:avLst>
                <a:gd fmla="val 50000" name="adj1"/>
                <a:gd fmla="val 50000" name="adj2"/>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sp>
        <p:nvSpPr>
          <p:cNvPr id="298" name="Google Shape;298;p41"/>
          <p:cNvSpPr/>
          <p:nvPr/>
        </p:nvSpPr>
        <p:spPr>
          <a:xfrm>
            <a:off x="314960" y="2571750"/>
            <a:ext cx="1462604" cy="1530804"/>
          </a:xfrm>
          <a:prstGeom prst="rect">
            <a:avLst/>
          </a:prstGeom>
          <a:solidFill>
            <a:srgbClr val="424242">
              <a:alpha val="7372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ja" sz="1800" u="none" cap="none" strike="noStrike">
                <a:solidFill>
                  <a:schemeClr val="lt1"/>
                </a:solidFill>
                <a:latin typeface="Arial"/>
                <a:ea typeface="Arial"/>
                <a:cs typeface="Arial"/>
                <a:sym typeface="Arial"/>
              </a:rPr>
              <a:t>Qiitaの文書</a:t>
            </a:r>
            <a:endParaRPr/>
          </a:p>
        </p:txBody>
      </p:sp>
      <p:sp>
        <p:nvSpPr>
          <p:cNvPr id="299" name="Google Shape;299;p41"/>
          <p:cNvSpPr/>
          <p:nvPr/>
        </p:nvSpPr>
        <p:spPr>
          <a:xfrm>
            <a:off x="2013568" y="2255520"/>
            <a:ext cx="1462604" cy="898162"/>
          </a:xfrm>
          <a:prstGeom prst="rect">
            <a:avLst/>
          </a:prstGeom>
          <a:solidFill>
            <a:srgbClr val="424242">
              <a:alpha val="7372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ja" sz="1800" u="none" cap="none" strike="noStrike">
                <a:solidFill>
                  <a:schemeClr val="lt1"/>
                </a:solidFill>
                <a:latin typeface="Arial"/>
                <a:ea typeface="Arial"/>
                <a:cs typeface="Arial"/>
                <a:sym typeface="Arial"/>
              </a:rPr>
              <a:t>辞書を作成</a:t>
            </a:r>
            <a:endParaRPr/>
          </a:p>
        </p:txBody>
      </p:sp>
      <p:sp>
        <p:nvSpPr>
          <p:cNvPr id="300" name="Google Shape;300;p41"/>
          <p:cNvSpPr/>
          <p:nvPr/>
        </p:nvSpPr>
        <p:spPr>
          <a:xfrm>
            <a:off x="3528640" y="2255520"/>
            <a:ext cx="1462604" cy="898162"/>
          </a:xfrm>
          <a:prstGeom prst="rect">
            <a:avLst/>
          </a:prstGeom>
          <a:solidFill>
            <a:srgbClr val="424242">
              <a:alpha val="7372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ja" sz="1800" u="none" cap="none" strike="noStrike">
                <a:solidFill>
                  <a:schemeClr val="lt1"/>
                </a:solidFill>
                <a:latin typeface="Arial"/>
                <a:ea typeface="Arial"/>
                <a:cs typeface="Arial"/>
                <a:sym typeface="Arial"/>
              </a:rPr>
              <a:t>コーパスを</a:t>
            </a:r>
            <a:endParaRPr b="0" i="0" sz="18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None/>
            </a:pPr>
            <a:r>
              <a:rPr b="0" i="0" lang="ja" sz="1800" u="none" cap="none" strike="noStrike">
                <a:solidFill>
                  <a:schemeClr val="lt1"/>
                </a:solidFill>
                <a:latin typeface="Arial"/>
                <a:ea typeface="Arial"/>
                <a:cs typeface="Arial"/>
                <a:sym typeface="Arial"/>
              </a:rPr>
              <a:t>作成</a:t>
            </a:r>
            <a:endParaRPr/>
          </a:p>
        </p:txBody>
      </p:sp>
      <p:sp>
        <p:nvSpPr>
          <p:cNvPr id="301" name="Google Shape;301;p41"/>
          <p:cNvSpPr/>
          <p:nvPr/>
        </p:nvSpPr>
        <p:spPr>
          <a:xfrm>
            <a:off x="2003408" y="3495040"/>
            <a:ext cx="2981523" cy="1262049"/>
          </a:xfrm>
          <a:prstGeom prst="rect">
            <a:avLst/>
          </a:prstGeom>
          <a:solidFill>
            <a:srgbClr val="424242">
              <a:alpha val="7372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ja" sz="1800" u="none" cap="none" strike="noStrike">
                <a:solidFill>
                  <a:schemeClr val="lt1"/>
                </a:solidFill>
                <a:latin typeface="Arial"/>
                <a:ea typeface="Arial"/>
                <a:cs typeface="Arial"/>
                <a:sym typeface="Arial"/>
              </a:rPr>
              <a:t>LDAモデルを作成</a:t>
            </a:r>
            <a:endParaRPr/>
          </a:p>
        </p:txBody>
      </p:sp>
      <p:sp>
        <p:nvSpPr>
          <p:cNvPr id="302" name="Google Shape;302;p41"/>
          <p:cNvSpPr/>
          <p:nvPr/>
        </p:nvSpPr>
        <p:spPr>
          <a:xfrm>
            <a:off x="5504869" y="1694588"/>
            <a:ext cx="1462604" cy="1530804"/>
          </a:xfrm>
          <a:prstGeom prst="rect">
            <a:avLst/>
          </a:prstGeom>
          <a:solidFill>
            <a:srgbClr val="424242">
              <a:alpha val="7372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ja" sz="1800" u="none" cap="none" strike="noStrike">
                <a:solidFill>
                  <a:schemeClr val="lt1"/>
                </a:solidFill>
                <a:latin typeface="Arial"/>
                <a:ea typeface="Arial"/>
                <a:cs typeface="Arial"/>
                <a:sym typeface="Arial"/>
              </a:rPr>
              <a:t>それぞれの文書を60次元のベクトルに変換する</a:t>
            </a:r>
            <a:endParaRPr/>
          </a:p>
        </p:txBody>
      </p:sp>
      <p:sp>
        <p:nvSpPr>
          <p:cNvPr id="303" name="Google Shape;303;p41"/>
          <p:cNvSpPr/>
          <p:nvPr/>
        </p:nvSpPr>
        <p:spPr>
          <a:xfrm>
            <a:off x="5504869" y="3255372"/>
            <a:ext cx="1462604" cy="1530804"/>
          </a:xfrm>
          <a:prstGeom prst="rect">
            <a:avLst/>
          </a:prstGeom>
          <a:solidFill>
            <a:srgbClr val="424242">
              <a:alpha val="7372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ja" sz="1800" u="none" cap="none" strike="noStrike">
                <a:solidFill>
                  <a:schemeClr val="lt1"/>
                </a:solidFill>
                <a:latin typeface="Arial"/>
                <a:ea typeface="Arial"/>
                <a:cs typeface="Arial"/>
                <a:sym typeface="Arial"/>
              </a:rPr>
              <a:t>K近傍探索して類似した記事を探す</a:t>
            </a:r>
            <a:endParaRPr/>
          </a:p>
        </p:txBody>
      </p:sp>
      <p:sp>
        <p:nvSpPr>
          <p:cNvPr id="304" name="Google Shape;304;p41"/>
          <p:cNvSpPr/>
          <p:nvPr/>
        </p:nvSpPr>
        <p:spPr>
          <a:xfrm>
            <a:off x="2773680" y="3261360"/>
            <a:ext cx="1361440" cy="162560"/>
          </a:xfrm>
          <a:prstGeom prst="downArrow">
            <a:avLst>
              <a:gd fmla="val 50000" name="adj1"/>
              <a:gd fmla="val 50000" name="adj2"/>
            </a:avLst>
          </a:prstGeom>
          <a:solidFill>
            <a:srgbClr val="73737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305" name="Google Shape;305;p41"/>
          <p:cNvPicPr preferRelativeResize="0"/>
          <p:nvPr/>
        </p:nvPicPr>
        <p:blipFill rotWithShape="1">
          <a:blip r:embed="rId4">
            <a:alphaModFix/>
          </a:blip>
          <a:srcRect b="0" l="0" r="0" t="0"/>
          <a:stretch/>
        </p:blipFill>
        <p:spPr>
          <a:xfrm>
            <a:off x="7406858" y="3147967"/>
            <a:ext cx="1625600" cy="1625600"/>
          </a:xfrm>
          <a:prstGeom prst="rect">
            <a:avLst/>
          </a:prstGeom>
          <a:noFill/>
          <a:ln>
            <a:noFill/>
          </a:ln>
        </p:spPr>
      </p:pic>
      <p:sp>
        <p:nvSpPr>
          <p:cNvPr id="306" name="Google Shape;306;p41"/>
          <p:cNvSpPr/>
          <p:nvPr/>
        </p:nvSpPr>
        <p:spPr>
          <a:xfrm>
            <a:off x="7488356" y="1664108"/>
            <a:ext cx="1462604" cy="1530804"/>
          </a:xfrm>
          <a:prstGeom prst="rect">
            <a:avLst/>
          </a:prstGeom>
          <a:solidFill>
            <a:srgbClr val="424242">
              <a:alpha val="7372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ja" sz="1800" u="none" cap="none" strike="noStrike">
                <a:solidFill>
                  <a:schemeClr val="lt1"/>
                </a:solidFill>
                <a:latin typeface="Arial"/>
                <a:ea typeface="Arial"/>
                <a:cs typeface="Arial"/>
                <a:sym typeface="Arial"/>
              </a:rPr>
              <a:t>データベースに結果を保存</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42"/>
          <p:cNvSpPr txBox="1"/>
          <p:nvPr>
            <p:ph type="title"/>
          </p:nvPr>
        </p:nvSpPr>
        <p:spPr>
          <a:xfrm>
            <a:off x="681825" y="131865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ja"/>
              <a:t>作業分担</a:t>
            </a:r>
            <a:endParaRPr/>
          </a:p>
        </p:txBody>
      </p:sp>
      <p:pic>
        <p:nvPicPr>
          <p:cNvPr id="312" name="Google Shape;312;p42"/>
          <p:cNvPicPr preferRelativeResize="0"/>
          <p:nvPr/>
        </p:nvPicPr>
        <p:blipFill rotWithShape="1">
          <a:blip r:embed="rId3">
            <a:alphaModFix/>
          </a:blip>
          <a:srcRect b="5185" l="4598" r="6086" t="0"/>
          <a:stretch/>
        </p:blipFill>
        <p:spPr>
          <a:xfrm flipH="1">
            <a:off x="10296398" y="4705350"/>
            <a:ext cx="2084832" cy="2084832"/>
          </a:xfrm>
          <a:custGeom>
            <a:rect b="b" l="l" r="r" t="t"/>
            <a:pathLst>
              <a:path extrusionOk="0" h="4876800" w="4876800">
                <a:moveTo>
                  <a:pt x="2438400" y="0"/>
                </a:moveTo>
                <a:cubicBezTo>
                  <a:pt x="3785091" y="0"/>
                  <a:pt x="4876800" y="1091709"/>
                  <a:pt x="4876800" y="2438400"/>
                </a:cubicBezTo>
                <a:cubicBezTo>
                  <a:pt x="4876800" y="3785091"/>
                  <a:pt x="3785091" y="4876800"/>
                  <a:pt x="2438400" y="4876800"/>
                </a:cubicBezTo>
                <a:cubicBezTo>
                  <a:pt x="1091709" y="4876800"/>
                  <a:pt x="0" y="3785091"/>
                  <a:pt x="0" y="2438400"/>
                </a:cubicBezTo>
                <a:cubicBezTo>
                  <a:pt x="0" y="1091709"/>
                  <a:pt x="1091709" y="0"/>
                  <a:pt x="2438400" y="0"/>
                </a:cubicBezTo>
                <a:close/>
              </a:path>
            </a:pathLst>
          </a:custGeom>
          <a:noFill/>
          <a:ln>
            <a:noFill/>
          </a:ln>
        </p:spPr>
      </p:pic>
      <p:sp>
        <p:nvSpPr>
          <p:cNvPr id="313" name="Google Shape;313;p42"/>
          <p:cNvSpPr txBox="1"/>
          <p:nvPr/>
        </p:nvSpPr>
        <p:spPr>
          <a:xfrm>
            <a:off x="9197975" y="708975"/>
            <a:ext cx="3062700" cy="98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ja">
                <a:latin typeface="Lato"/>
                <a:ea typeface="Lato"/>
                <a:cs typeface="Lato"/>
                <a:sym typeface="Lato"/>
              </a:rPr>
              <a:t>使いたい画像を拾っておいて</a:t>
            </a:r>
            <a:endParaRPr>
              <a:latin typeface="Lato"/>
              <a:ea typeface="Lato"/>
              <a:cs typeface="Lato"/>
              <a:sym typeface="Lato"/>
            </a:endParaRPr>
          </a:p>
          <a:p>
            <a:pPr indent="0" lvl="0" marL="0" rtl="0" algn="l">
              <a:spcBef>
                <a:spcPts val="0"/>
              </a:spcBef>
              <a:spcAft>
                <a:spcPts val="0"/>
              </a:spcAft>
              <a:buNone/>
            </a:pPr>
            <a:r>
              <a:rPr lang="ja">
                <a:latin typeface="Lato"/>
                <a:ea typeface="Lato"/>
                <a:cs typeface="Lato"/>
                <a:sym typeface="Lato"/>
              </a:rPr>
              <a:t>ここに分かるように置いておいてください</a:t>
            </a:r>
            <a:endParaRPr>
              <a:latin typeface="Lato"/>
              <a:ea typeface="Lato"/>
              <a:cs typeface="Lato"/>
              <a:sym typeface="Lato"/>
            </a:endParaRPr>
          </a:p>
        </p:txBody>
      </p:sp>
      <p:pic>
        <p:nvPicPr>
          <p:cNvPr id="314" name="Google Shape;314;p42"/>
          <p:cNvPicPr preferRelativeResize="0"/>
          <p:nvPr/>
        </p:nvPicPr>
        <p:blipFill rotWithShape="1">
          <a:blip r:embed="rId3">
            <a:alphaModFix/>
          </a:blip>
          <a:srcRect b="5186" l="4599" r="6082" t="0"/>
          <a:stretch/>
        </p:blipFill>
        <p:spPr>
          <a:xfrm flipH="1">
            <a:off x="10466716" y="6319820"/>
            <a:ext cx="1121664" cy="1121664"/>
          </a:xfrm>
          <a:custGeom>
            <a:rect b="b" l="l" r="r" t="t"/>
            <a:pathLst>
              <a:path extrusionOk="0" h="4876800" w="4876800">
                <a:moveTo>
                  <a:pt x="2438400" y="0"/>
                </a:moveTo>
                <a:cubicBezTo>
                  <a:pt x="3785091" y="0"/>
                  <a:pt x="4876800" y="1091709"/>
                  <a:pt x="4876800" y="2438400"/>
                </a:cubicBezTo>
                <a:cubicBezTo>
                  <a:pt x="4876800" y="3785091"/>
                  <a:pt x="3785091" y="4876800"/>
                  <a:pt x="2438400" y="4876800"/>
                </a:cubicBezTo>
                <a:cubicBezTo>
                  <a:pt x="1091709" y="4876800"/>
                  <a:pt x="0" y="3785091"/>
                  <a:pt x="0" y="2438400"/>
                </a:cubicBezTo>
                <a:cubicBezTo>
                  <a:pt x="0" y="1091709"/>
                  <a:pt x="1091709" y="0"/>
                  <a:pt x="2438400" y="0"/>
                </a:cubicBezTo>
                <a:close/>
              </a:path>
            </a:pathLst>
          </a:custGeom>
          <a:noFill/>
          <a:ln>
            <a:noFill/>
          </a:ln>
        </p:spPr>
      </p:pic>
      <p:pic>
        <p:nvPicPr>
          <p:cNvPr id="315" name="Google Shape;315;p42"/>
          <p:cNvPicPr preferRelativeResize="0"/>
          <p:nvPr/>
        </p:nvPicPr>
        <p:blipFill rotWithShape="1">
          <a:blip r:embed="rId3">
            <a:alphaModFix/>
          </a:blip>
          <a:srcRect b="5186" l="4599" r="6082" t="0"/>
          <a:stretch/>
        </p:blipFill>
        <p:spPr>
          <a:xfrm flipH="1">
            <a:off x="9288156" y="6289340"/>
            <a:ext cx="1121664" cy="1121664"/>
          </a:xfrm>
          <a:custGeom>
            <a:rect b="b" l="l" r="r" t="t"/>
            <a:pathLst>
              <a:path extrusionOk="0" h="4876800" w="4876800">
                <a:moveTo>
                  <a:pt x="2438400" y="0"/>
                </a:moveTo>
                <a:cubicBezTo>
                  <a:pt x="3785091" y="0"/>
                  <a:pt x="4876800" y="1091709"/>
                  <a:pt x="4876800" y="2438400"/>
                </a:cubicBezTo>
                <a:cubicBezTo>
                  <a:pt x="4876800" y="3785091"/>
                  <a:pt x="3785091" y="4876800"/>
                  <a:pt x="2438400" y="4876800"/>
                </a:cubicBezTo>
                <a:cubicBezTo>
                  <a:pt x="1091709" y="4876800"/>
                  <a:pt x="0" y="3785091"/>
                  <a:pt x="0" y="2438400"/>
                </a:cubicBezTo>
                <a:cubicBezTo>
                  <a:pt x="0" y="1091709"/>
                  <a:pt x="1091709" y="0"/>
                  <a:pt x="2438400" y="0"/>
                </a:cubicBezTo>
                <a:close/>
              </a:path>
            </a:pathLst>
          </a:custGeom>
          <a:noFill/>
          <a:ln>
            <a:noFill/>
          </a:ln>
        </p:spPr>
      </p:pic>
      <p:sp>
        <p:nvSpPr>
          <p:cNvPr id="316" name="Google Shape;316;p42"/>
          <p:cNvSpPr/>
          <p:nvPr/>
        </p:nvSpPr>
        <p:spPr>
          <a:xfrm>
            <a:off x="216375" y="1930050"/>
            <a:ext cx="2494500" cy="1530900"/>
          </a:xfrm>
          <a:prstGeom prst="rect">
            <a:avLst/>
          </a:prstGeom>
          <a:solidFill>
            <a:srgbClr val="424242">
              <a:alpha val="7373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ja" sz="1800">
                <a:solidFill>
                  <a:srgbClr val="FFFFFF"/>
                </a:solidFill>
              </a:rPr>
              <a:t>モデル作成・改善</a:t>
            </a:r>
            <a:endParaRPr sz="1800">
              <a:solidFill>
                <a:srgbClr val="FFFFFF"/>
              </a:solidFill>
            </a:endParaRPr>
          </a:p>
          <a:p>
            <a:pPr indent="0" lvl="0" marL="0" marR="0" rtl="0" algn="ctr">
              <a:lnSpc>
                <a:spcPct val="100000"/>
              </a:lnSpc>
              <a:spcBef>
                <a:spcPts val="0"/>
              </a:spcBef>
              <a:spcAft>
                <a:spcPts val="0"/>
              </a:spcAft>
              <a:buNone/>
            </a:pPr>
            <a:r>
              <a:t/>
            </a:r>
            <a:endParaRPr sz="1800">
              <a:solidFill>
                <a:srgbClr val="FFFFFF"/>
              </a:solidFill>
            </a:endParaRPr>
          </a:p>
          <a:p>
            <a:pPr indent="0" lvl="0" marL="0" rtl="0" algn="ctr">
              <a:spcBef>
                <a:spcPts val="0"/>
              </a:spcBef>
              <a:spcAft>
                <a:spcPts val="0"/>
              </a:spcAft>
              <a:buNone/>
            </a:pPr>
            <a:r>
              <a:rPr lang="ja" sz="1800">
                <a:solidFill>
                  <a:srgbClr val="FFFFFF"/>
                </a:solidFill>
              </a:rPr>
              <a:t>井澤和也</a:t>
            </a:r>
            <a:endParaRPr sz="1800">
              <a:solidFill>
                <a:srgbClr val="FFFFFF"/>
              </a:solidFill>
            </a:endParaRPr>
          </a:p>
          <a:p>
            <a:pPr indent="0" lvl="0" marL="0" rtl="0" algn="ctr">
              <a:spcBef>
                <a:spcPts val="0"/>
              </a:spcBef>
              <a:spcAft>
                <a:spcPts val="0"/>
              </a:spcAft>
              <a:buNone/>
            </a:pPr>
            <a:r>
              <a:rPr lang="ja" sz="1800">
                <a:solidFill>
                  <a:srgbClr val="FFFFFF"/>
                </a:solidFill>
              </a:rPr>
              <a:t>王芸澄</a:t>
            </a:r>
            <a:endParaRPr sz="1800">
              <a:solidFill>
                <a:srgbClr val="FFFFFF"/>
              </a:solidFill>
            </a:endParaRPr>
          </a:p>
        </p:txBody>
      </p:sp>
      <p:sp>
        <p:nvSpPr>
          <p:cNvPr id="317" name="Google Shape;317;p42"/>
          <p:cNvSpPr/>
          <p:nvPr/>
        </p:nvSpPr>
        <p:spPr>
          <a:xfrm>
            <a:off x="1706034" y="3571875"/>
            <a:ext cx="2494500" cy="1530900"/>
          </a:xfrm>
          <a:prstGeom prst="rect">
            <a:avLst/>
          </a:prstGeom>
          <a:solidFill>
            <a:srgbClr val="424242">
              <a:alpha val="7373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ja" sz="1800">
                <a:solidFill>
                  <a:srgbClr val="FFFFFF"/>
                </a:solidFill>
              </a:rPr>
              <a:t>データ取得・前処理・評価</a:t>
            </a:r>
            <a:endParaRPr sz="1800">
              <a:solidFill>
                <a:srgbClr val="FFFFFF"/>
              </a:solidFill>
            </a:endParaRPr>
          </a:p>
          <a:p>
            <a:pPr indent="0" lvl="0" marL="0" marR="0" rtl="0" algn="ctr">
              <a:lnSpc>
                <a:spcPct val="100000"/>
              </a:lnSpc>
              <a:spcBef>
                <a:spcPts val="0"/>
              </a:spcBef>
              <a:spcAft>
                <a:spcPts val="0"/>
              </a:spcAft>
              <a:buNone/>
            </a:pPr>
            <a:r>
              <a:t/>
            </a:r>
            <a:endParaRPr sz="1800">
              <a:solidFill>
                <a:srgbClr val="FFFFFF"/>
              </a:solidFill>
            </a:endParaRPr>
          </a:p>
          <a:p>
            <a:pPr indent="0" lvl="0" marL="0" rtl="0" algn="ctr">
              <a:spcBef>
                <a:spcPts val="0"/>
              </a:spcBef>
              <a:spcAft>
                <a:spcPts val="0"/>
              </a:spcAft>
              <a:buNone/>
            </a:pPr>
            <a:r>
              <a:rPr lang="ja" sz="1800">
                <a:solidFill>
                  <a:srgbClr val="FFFFFF"/>
                </a:solidFill>
              </a:rPr>
              <a:t>永金幸大</a:t>
            </a:r>
            <a:endParaRPr sz="1800">
              <a:solidFill>
                <a:srgbClr val="FFFFFF"/>
              </a:solidFill>
            </a:endParaRPr>
          </a:p>
        </p:txBody>
      </p:sp>
      <p:sp>
        <p:nvSpPr>
          <p:cNvPr id="318" name="Google Shape;318;p42"/>
          <p:cNvSpPr/>
          <p:nvPr/>
        </p:nvSpPr>
        <p:spPr>
          <a:xfrm>
            <a:off x="3126525" y="1930050"/>
            <a:ext cx="2494500" cy="1530900"/>
          </a:xfrm>
          <a:prstGeom prst="rect">
            <a:avLst/>
          </a:prstGeom>
          <a:solidFill>
            <a:srgbClr val="424242">
              <a:alpha val="7373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ja" sz="1800">
                <a:solidFill>
                  <a:srgbClr val="FFFFFF"/>
                </a:solidFill>
              </a:rPr>
              <a:t>近傍探索・データ登録</a:t>
            </a:r>
            <a:endParaRPr sz="1800">
              <a:solidFill>
                <a:srgbClr val="FFFFFF"/>
              </a:solidFill>
            </a:endParaRPr>
          </a:p>
          <a:p>
            <a:pPr indent="0" lvl="0" marL="0" marR="0" rtl="0" algn="ctr">
              <a:lnSpc>
                <a:spcPct val="100000"/>
              </a:lnSpc>
              <a:spcBef>
                <a:spcPts val="0"/>
              </a:spcBef>
              <a:spcAft>
                <a:spcPts val="0"/>
              </a:spcAft>
              <a:buNone/>
            </a:pPr>
            <a:r>
              <a:t/>
            </a:r>
            <a:endParaRPr sz="1800">
              <a:solidFill>
                <a:srgbClr val="FFFFFF"/>
              </a:solidFill>
            </a:endParaRPr>
          </a:p>
          <a:p>
            <a:pPr indent="0" lvl="0" marL="0" rtl="0" algn="ctr">
              <a:spcBef>
                <a:spcPts val="0"/>
              </a:spcBef>
              <a:spcAft>
                <a:spcPts val="0"/>
              </a:spcAft>
              <a:buNone/>
            </a:pPr>
            <a:r>
              <a:rPr lang="ja" sz="1800">
                <a:solidFill>
                  <a:srgbClr val="FFFFFF"/>
                </a:solidFill>
              </a:rPr>
              <a:t>面高一輝</a:t>
            </a:r>
            <a:endParaRPr sz="1800">
              <a:solidFill>
                <a:srgbClr val="FFFFFF"/>
              </a:solidFill>
            </a:endParaRPr>
          </a:p>
          <a:p>
            <a:pPr indent="0" lvl="0" marL="0" rtl="0" algn="ctr">
              <a:spcBef>
                <a:spcPts val="0"/>
              </a:spcBef>
              <a:spcAft>
                <a:spcPts val="0"/>
              </a:spcAft>
              <a:buNone/>
            </a:pPr>
            <a:r>
              <a:rPr lang="ja" sz="1800">
                <a:solidFill>
                  <a:srgbClr val="FFFFFF"/>
                </a:solidFill>
              </a:rPr>
              <a:t>中嶋健仁</a:t>
            </a:r>
            <a:endParaRPr sz="1800">
              <a:solidFill>
                <a:srgbClr val="FFFFFF"/>
              </a:solidFill>
            </a:endParaRPr>
          </a:p>
        </p:txBody>
      </p:sp>
      <p:sp>
        <p:nvSpPr>
          <p:cNvPr id="319" name="Google Shape;319;p42"/>
          <p:cNvSpPr/>
          <p:nvPr/>
        </p:nvSpPr>
        <p:spPr>
          <a:xfrm>
            <a:off x="6036675" y="2505150"/>
            <a:ext cx="2621700" cy="2200200"/>
          </a:xfrm>
          <a:prstGeom prst="rect">
            <a:avLst/>
          </a:prstGeom>
          <a:solidFill>
            <a:srgbClr val="424242">
              <a:alpha val="7373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ja" sz="3000">
                <a:solidFill>
                  <a:srgbClr val="FFFFFF"/>
                </a:solidFill>
              </a:rPr>
              <a:t>web</a:t>
            </a:r>
            <a:endParaRPr sz="3000">
              <a:solidFill>
                <a:srgbClr val="FFFFFF"/>
              </a:solidFill>
            </a:endParaRPr>
          </a:p>
          <a:p>
            <a:pPr indent="0" lvl="0" marL="0" marR="0" rtl="0" algn="ctr">
              <a:lnSpc>
                <a:spcPct val="100000"/>
              </a:lnSpc>
              <a:spcBef>
                <a:spcPts val="0"/>
              </a:spcBef>
              <a:spcAft>
                <a:spcPts val="0"/>
              </a:spcAft>
              <a:buNone/>
            </a:pPr>
            <a:r>
              <a:t/>
            </a:r>
            <a:endParaRPr sz="3000">
              <a:solidFill>
                <a:srgbClr val="FFFFFF"/>
              </a:solidFill>
            </a:endParaRPr>
          </a:p>
          <a:p>
            <a:pPr indent="0" lvl="0" marL="0" rtl="0" algn="ctr">
              <a:spcBef>
                <a:spcPts val="0"/>
              </a:spcBef>
              <a:spcAft>
                <a:spcPts val="0"/>
              </a:spcAft>
              <a:buNone/>
            </a:pPr>
            <a:r>
              <a:rPr lang="ja" sz="3000">
                <a:solidFill>
                  <a:srgbClr val="FFFFFF"/>
                </a:solidFill>
              </a:rPr>
              <a:t>伊東佳樹</a:t>
            </a:r>
            <a:endParaRPr sz="1800">
              <a:solidFill>
                <a:schemeClr val="lt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4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ガントチャート</a:t>
            </a:r>
            <a:endParaRPr/>
          </a:p>
        </p:txBody>
      </p:sp>
      <p:pic>
        <p:nvPicPr>
          <p:cNvPr id="325" name="Google Shape;325;p43"/>
          <p:cNvPicPr preferRelativeResize="0"/>
          <p:nvPr/>
        </p:nvPicPr>
        <p:blipFill>
          <a:blip r:embed="rId3">
            <a:alphaModFix/>
          </a:blip>
          <a:stretch>
            <a:fillRect/>
          </a:stretch>
        </p:blipFill>
        <p:spPr>
          <a:xfrm>
            <a:off x="2132150" y="6915300"/>
            <a:ext cx="7155752" cy="3075399"/>
          </a:xfrm>
          <a:prstGeom prst="rect">
            <a:avLst/>
          </a:prstGeom>
          <a:noFill/>
          <a:ln>
            <a:noFill/>
          </a:ln>
        </p:spPr>
      </p:pic>
      <p:sp>
        <p:nvSpPr>
          <p:cNvPr id="326" name="Google Shape;326;p43"/>
          <p:cNvSpPr/>
          <p:nvPr/>
        </p:nvSpPr>
        <p:spPr>
          <a:xfrm>
            <a:off x="1216450" y="-1734850"/>
            <a:ext cx="2077800" cy="1456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ja"/>
              <a:t>@</a:t>
            </a:r>
            <a:r>
              <a:rPr lang="ja"/>
              <a:t>誰か</a:t>
            </a:r>
            <a:endParaRPr/>
          </a:p>
          <a:p>
            <a:pPr indent="0" lvl="0" marL="0" rtl="0" algn="l">
              <a:spcBef>
                <a:spcPts val="0"/>
              </a:spcBef>
              <a:spcAft>
                <a:spcPts val="0"/>
              </a:spcAft>
              <a:buNone/>
            </a:pPr>
            <a:r>
              <a:rPr lang="ja"/>
              <a:t>ガント更新したくない？</a:t>
            </a:r>
            <a:endParaRPr/>
          </a:p>
          <a:p>
            <a:pPr indent="0" lvl="0" marL="0" rtl="0" algn="l">
              <a:spcBef>
                <a:spcPts val="0"/>
              </a:spcBef>
              <a:spcAft>
                <a:spcPts val="0"/>
              </a:spcAft>
              <a:buNone/>
            </a:pPr>
            <a:r>
              <a:rPr lang="ja"/>
              <a:t>担当：イサワ</a:t>
            </a:r>
            <a:endParaRPr/>
          </a:p>
        </p:txBody>
      </p:sp>
      <p:pic>
        <p:nvPicPr>
          <p:cNvPr id="327" name="Google Shape;327;p43"/>
          <p:cNvPicPr preferRelativeResize="0"/>
          <p:nvPr/>
        </p:nvPicPr>
        <p:blipFill rotWithShape="1">
          <a:blip r:embed="rId4">
            <a:alphaModFix/>
          </a:blip>
          <a:srcRect b="18457" l="2758" r="29955" t="45259"/>
          <a:stretch/>
        </p:blipFill>
        <p:spPr>
          <a:xfrm>
            <a:off x="-121675" y="1853850"/>
            <a:ext cx="9234150" cy="2800876"/>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